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4"/><Relationship Target="../media/image10.jpg" Type="http://schemas.openxmlformats.org/officeDocument/2006/relationships/image" Id="rId3"/><Relationship Target="../media/image00.png" Type="http://schemas.openxmlformats.org/officeDocument/2006/relationships/image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8.png" Type="http://schemas.openxmlformats.org/officeDocument/2006/relationships/image" Id="rId4"/><Relationship Target="../media/image03.png" Type="http://schemas.openxmlformats.org/officeDocument/2006/relationships/image" Id="rId3"/><Relationship Target="../media/image04.png" Type="http://schemas.openxmlformats.org/officeDocument/2006/relationships/image" Id="rId6"/><Relationship Target="../media/image02.png" Type="http://schemas.openxmlformats.org/officeDocument/2006/relationships/image" Id="rId5"/><Relationship Target="../media/image12.png" Type="http://schemas.openxmlformats.org/officeDocument/2006/relationships/image" Id="rId8"/><Relationship Target="../media/image01.png" Type="http://schemas.openxmlformats.org/officeDocument/2006/relationships/image" Id="rId7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4"/><Relationship Target="../media/image16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png" Type="http://schemas.openxmlformats.org/officeDocument/2006/relationships/image" Id="rId4"/><Relationship Target="../media/image05.png" Type="http://schemas.openxmlformats.org/officeDocument/2006/relationships/image" Id="rId3"/><Relationship Target="../media/image08.png" Type="http://schemas.openxmlformats.org/officeDocument/2006/relationships/image" Id="rId6"/><Relationship Target="../media/image07.png" Type="http://schemas.openxmlformats.org/officeDocument/2006/relationships/image" Id="rId5"/><Relationship Target="../media/image14.png" Type="http://schemas.openxmlformats.org/officeDocument/2006/relationships/image" Id="rId8"/><Relationship Target="../media/image17.png" Type="http://schemas.openxmlformats.org/officeDocument/2006/relationships/image" Id="rId7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5.png" Type="http://schemas.openxmlformats.org/officeDocument/2006/relationships/image" Id="rId4"/><Relationship Target="../media/image13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741B47"/>
        </a:solid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y="1551775" x="457200"/>
            <a:ext cy="201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Lorde es muy muy bonita y morena. ella es bastante alta. Lorde es una artist en la música. No es rubia, seria y perezosa. Ella es americana. </a:t>
            </a:r>
          </a:p>
        </p:txBody>
      </p:sp>
      <p:sp>
        <p:nvSpPr>
          <p:cNvPr id="25" name="Shape 25"/>
          <p:cNvSpPr/>
          <p:nvPr/>
        </p:nvSpPr>
        <p:spPr>
          <a:xfrm>
            <a:off y="3469450" x="5046900"/>
            <a:ext cy="3050024" cx="334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6" name="Shape 26"/>
          <p:cNvSpPr/>
          <p:nvPr/>
        </p:nvSpPr>
        <p:spPr>
          <a:xfrm>
            <a:off y="3702362" x="457200"/>
            <a:ext cy="2584199" cx="17225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7" name="Shape 27"/>
          <p:cNvSpPr/>
          <p:nvPr/>
        </p:nvSpPr>
        <p:spPr>
          <a:xfrm>
            <a:off y="274637" x="2525034"/>
            <a:ext cy="1219973" cx="4093948"/>
          </a:xfrm>
          <a:custGeom>
            <a:pathLst>
              <a:path w="2443" extrusionOk="0" h="728">
                <a:moveTo>
                  <a:pt y="715" x="0"/>
                </a:moveTo>
                <a:lnTo>
                  <a:pt y="0" x="0"/>
                </a:lnTo>
                <a:lnTo>
                  <a:pt y="0" x="94"/>
                </a:lnTo>
                <a:lnTo>
                  <a:pt y="631" x="94"/>
                </a:lnTo>
                <a:lnTo>
                  <a:pt y="631" x="447"/>
                </a:lnTo>
                <a:lnTo>
                  <a:pt y="715" x="447"/>
                </a:lnTo>
                <a:lnTo>
                  <a:pt y="715" x="0"/>
                </a:lnTo>
                <a:close/>
                <a:moveTo>
                  <a:pt y="456" x="516"/>
                </a:moveTo>
                <a:quadBezTo>
                  <a:pt y="312" x="516"/>
                  <a:pt y="243" x="596"/>
                </a:quadBezTo>
                <a:quadBezTo>
                  <a:pt y="185" x="663"/>
                  <a:pt y="185" x="759"/>
                </a:quadBezTo>
                <a:quadBezTo>
                  <a:pt y="185" x="866"/>
                  <a:pt y="255" x="934"/>
                </a:quadBezTo>
                <a:quadBezTo>
                  <a:pt y="325" x="1001"/>
                  <a:pt y="449" x="1001"/>
                </a:quadBezTo>
                <a:quadBezTo>
                  <a:pt y="549" x="1001"/>
                  <a:pt y="606" x="971"/>
                </a:quadBezTo>
                <a:quadBezTo>
                  <a:pt y="664" x="941"/>
                  <a:pt y="695" x="884"/>
                </a:quadBezTo>
                <a:quadBezTo>
                  <a:pt y="727" x="827"/>
                  <a:pt y="727" x="759"/>
                </a:quadBezTo>
                <a:quadBezTo>
                  <a:pt y="727" x="650"/>
                  <a:pt y="657" x="583"/>
                </a:quadBezTo>
                <a:quadBezTo>
                  <a:pt y="587" x="516"/>
                  <a:pt y="456" x="516"/>
                </a:quadBezTo>
                <a:close/>
                <a:moveTo>
                  <a:pt y="456" x="606"/>
                </a:moveTo>
                <a:quadBezTo>
                  <a:pt y="556" x="606"/>
                  <a:pt y="605" x="649"/>
                </a:quadBezTo>
                <a:quadBezTo>
                  <a:pt y="655" x="693"/>
                  <a:pt y="655" x="759"/>
                </a:quadBezTo>
                <a:quadBezTo>
                  <a:pt y="655" x="824"/>
                  <a:pt y="605" x="868"/>
                </a:quadBezTo>
                <a:quadBezTo>
                  <a:pt y="555" x="911"/>
                  <a:pt y="453" x="911"/>
                </a:quadBezTo>
                <a:quadBezTo>
                  <a:pt y="357" x="911"/>
                  <a:pt y="307" x="867"/>
                </a:quadBezTo>
                <a:quadBezTo>
                  <a:pt y="258" x="824"/>
                  <a:pt y="258" x="759"/>
                </a:quadBezTo>
                <a:quadBezTo>
                  <a:pt y="258" x="693"/>
                  <a:pt y="307" x="649"/>
                </a:quadBezTo>
                <a:quadBezTo>
                  <a:pt y="356" x="606"/>
                  <a:pt y="456" x="606"/>
                </a:quadBezTo>
                <a:close/>
                <a:moveTo>
                  <a:pt y="715" x="1104"/>
                </a:moveTo>
                <a:lnTo>
                  <a:pt y="197" x="1104"/>
                </a:lnTo>
                <a:lnTo>
                  <a:pt y="197" x="1183"/>
                </a:lnTo>
                <a:lnTo>
                  <a:pt y="275" x="1183"/>
                </a:lnTo>
                <a:quadBezTo>
                  <a:pt y="220" x="1213"/>
                  <a:pt y="203" x="1238"/>
                </a:quadBezTo>
                <a:quadBezTo>
                  <a:pt y="185" x="1264"/>
                  <a:pt y="185" x="1295"/>
                </a:quadBezTo>
                <a:quadBezTo>
                  <a:pt y="185" x="1339"/>
                  <a:pt y="213" x="1385"/>
                </a:quadBezTo>
                <a:lnTo>
                  <a:pt y="295" x="1355"/>
                </a:lnTo>
                <a:quadBezTo>
                  <a:pt y="276" x="1323"/>
                  <a:pt y="276" x="1291"/>
                </a:quadBezTo>
                <a:quadBezTo>
                  <a:pt y="276" x="1262"/>
                  <a:pt y="293" x="1239"/>
                </a:quadBezTo>
                <a:quadBezTo>
                  <a:pt y="311" x="1216"/>
                  <a:pt y="341" x="1206"/>
                </a:quadBezTo>
                <a:quadBezTo>
                  <a:pt y="388" x="1191"/>
                  <a:pt y="444" x="1191"/>
                </a:quadBezTo>
                <a:lnTo>
                  <a:pt y="715" x="1191"/>
                </a:lnTo>
                <a:lnTo>
                  <a:pt y="715" x="1104"/>
                </a:lnTo>
                <a:close/>
                <a:moveTo>
                  <a:pt y="715" x="1774"/>
                </a:moveTo>
                <a:lnTo>
                  <a:pt y="650" x="1774"/>
                </a:lnTo>
                <a:quadBezTo>
                  <a:pt y="727" x="1725"/>
                  <a:pt y="727" x="1629"/>
                </a:quadBezTo>
                <a:quadBezTo>
                  <a:pt y="727" x="1567"/>
                  <a:pt y="693" x="1515"/>
                </a:quadBezTo>
                <a:quadBezTo>
                  <a:pt y="659" x="1463"/>
                  <a:pt y="597" x="1434"/>
                </a:quadBezTo>
                <a:quadBezTo>
                  <a:pt y="536" x="1406"/>
                  <a:pt y="457" x="1406"/>
                </a:quadBezTo>
                <a:quadBezTo>
                  <a:pt y="379" x="1406"/>
                  <a:pt y="316" x="1432"/>
                </a:quadBezTo>
                <a:quadBezTo>
                  <a:pt y="252" x="1458"/>
                  <a:pt y="219" x="1509"/>
                </a:quadBezTo>
                <a:quadBezTo>
                  <a:pt y="185" x="1561"/>
                  <a:pt y="185" x="1625"/>
                </a:quadBezTo>
                <a:quadBezTo>
                  <a:pt y="185" x="1672"/>
                  <a:pt y="205" x="1708"/>
                </a:quadBezTo>
                <a:quadBezTo>
                  <a:pt y="225" x="1745"/>
                  <a:pt y="256" x="1768"/>
                </a:quadBezTo>
                <a:lnTo>
                  <a:pt y="0" x="1768"/>
                </a:lnTo>
                <a:lnTo>
                  <a:pt y="0" x="1855"/>
                </a:lnTo>
                <a:lnTo>
                  <a:pt y="715" x="1855"/>
                </a:lnTo>
                <a:lnTo>
                  <a:pt y="715" x="1774"/>
                </a:lnTo>
                <a:close/>
                <a:moveTo>
                  <a:pt y="457" x="1496"/>
                </a:moveTo>
                <a:quadBezTo>
                  <a:pt y="556" x="1496"/>
                  <a:pt y="605" x="1538"/>
                </a:quadBezTo>
                <a:quadBezTo>
                  <a:pt y="655" x="1580"/>
                  <a:pt y="655" x="1637"/>
                </a:quadBezTo>
                <a:quadBezTo>
                  <a:pt y="655" x="1695"/>
                  <a:pt y="608" x="1735"/>
                </a:quadBezTo>
                <a:quadBezTo>
                  <a:pt y="561" x="1775"/>
                  <a:pt y="464" x="1775"/>
                </a:quadBezTo>
                <a:quadBezTo>
                  <a:pt y="357" x="1775"/>
                  <a:pt y="308" x="1734"/>
                </a:quadBezTo>
                <a:quadBezTo>
                  <a:pt y="258" x="1693"/>
                  <a:pt y="258" x="1633"/>
                </a:quadBezTo>
                <a:quadBezTo>
                  <a:pt y="258" x="1575"/>
                  <a:pt y="306" x="1535"/>
                </a:quadBezTo>
                <a:quadBezTo>
                  <a:pt y="354" x="1496"/>
                  <a:pt y="457" x="1496"/>
                </a:quadBezTo>
                <a:close/>
                <a:moveTo>
                  <a:pt y="548" x="2349"/>
                </a:moveTo>
                <a:lnTo>
                  <a:pt y="560" x="2439"/>
                </a:lnTo>
                <a:quadBezTo>
                  <a:pt y="639" x="2418"/>
                  <a:pt y="683" x="2360"/>
                </a:quadBezTo>
                <a:quadBezTo>
                  <a:pt y="727" x="2302"/>
                  <a:pt y="727" x="2211"/>
                </a:quadBezTo>
                <a:quadBezTo>
                  <a:pt y="727" x="2098"/>
                  <a:pt y="657" x="2031"/>
                </a:quadBezTo>
                <a:quadBezTo>
                  <a:pt y="587" x="1964"/>
                  <a:pt y="460" x="1964"/>
                </a:quadBezTo>
                <a:quadBezTo>
                  <a:pt y="330" x="1964"/>
                  <a:pt y="257" x="2032"/>
                </a:quadBezTo>
                <a:quadBezTo>
                  <a:pt y="185" x="2099"/>
                  <a:pt y="185" x="2207"/>
                </a:quadBezTo>
                <a:quadBezTo>
                  <a:pt y="185" x="2311"/>
                  <a:pt y="256" x="2376"/>
                </a:quadBezTo>
                <a:quadBezTo>
                  <a:pt y="327" x="2442"/>
                  <a:pt y="455" x="2442"/>
                </a:quadBezTo>
                <a:quadBezTo>
                  <a:pt y="463" x="2442"/>
                  <a:pt y="479" x="2442"/>
                </a:quadBezTo>
                <a:lnTo>
                  <a:pt y="479" x="2055"/>
                </a:lnTo>
                <a:quadBezTo>
                  <a:pt y="564" x="2060"/>
                  <a:pt y="609" x="2104"/>
                </a:quadBezTo>
                <a:quadBezTo>
                  <a:pt y="655" x="2147"/>
                  <a:pt y="655" x="2212"/>
                </a:quadBezTo>
                <a:quadBezTo>
                  <a:pt y="655" x="2260"/>
                  <a:pt y="629" x="2294"/>
                </a:quadBezTo>
                <a:quadBezTo>
                  <a:pt y="604" x="2329"/>
                  <a:pt y="548" x="2349"/>
                </a:quadBezTo>
                <a:close/>
                <a:moveTo>
                  <a:pt y="406" x="2060"/>
                </a:moveTo>
                <a:lnTo>
                  <a:pt y="406" x="2350"/>
                </a:lnTo>
                <a:quadBezTo>
                  <a:pt y="341" x="2344"/>
                  <a:pt y="308" x="2316"/>
                </a:quadBezTo>
                <a:quadBezTo>
                  <a:pt y="257" x="2274"/>
                  <a:pt y="257" x="2208"/>
                </a:quadBezTo>
                <a:quadBezTo>
                  <a:pt y="257" x="2147"/>
                  <a:pt y="298" x="2106"/>
                </a:quadBezTo>
                <a:quadBezTo>
                  <a:pt y="338" x="2064"/>
                  <a:pt y="406" x="2060"/>
                </a:quadBezTo>
                <a:close/>
              </a:path>
            </a:pathLst>
          </a:custGeom>
          <a:solidFill>
            <a:srgbClr val="45818E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8" name="Shape 28"/>
          <p:cNvSpPr/>
          <p:nvPr/>
        </p:nvSpPr>
        <p:spPr>
          <a:xfrm>
            <a:off y="4433675" x="2752050"/>
            <a:ext cy="1415925" cx="17226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push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3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30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accent5"/>
        </a:solidFill>
      </p:bgPr>
    </p:bg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solidFill>
            <a:srgbClr val="FF00FF"/>
          </a:solidFill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1600200" x="457200"/>
            <a:ext cy="5111399" cx="3906299"/>
          </a:xfrm>
          <a:prstGeom prst="rect">
            <a:avLst/>
          </a:prstGeom>
          <a:solidFill>
            <a:schemeClr val="accent4"/>
          </a:solidFill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Pink es rubia, bonita, baja, ambiciosa, y cómica. Es americana.</a:t>
            </a:r>
          </a:p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y="1600200" x="4692275"/>
            <a:ext cy="5111399" cx="3994500"/>
          </a:xfrm>
          <a:prstGeom prst="rect">
            <a:avLst/>
          </a:prstGeom>
          <a:solidFill>
            <a:schemeClr val="accent4"/>
          </a:solidFill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Pink no es perezosa, morena, guapa, fea y pelirroja</a:t>
            </a:r>
            <a:r>
              <a:rPr lang="en"/>
              <a:t>.  </a:t>
            </a:r>
          </a:p>
        </p:txBody>
      </p:sp>
      <p:sp>
        <p:nvSpPr>
          <p:cNvPr id="36" name="Shape 36"/>
          <p:cNvSpPr/>
          <p:nvPr/>
        </p:nvSpPr>
        <p:spPr>
          <a:xfrm>
            <a:off y="380700" x="1276903"/>
            <a:ext cy="1219505" cx="3174802"/>
          </a:xfrm>
          <a:custGeom>
            <a:pathLst>
              <a:path w="1864" extrusionOk="0" h="716">
                <a:moveTo>
                  <a:pt y="715" x="0"/>
                </a:moveTo>
                <a:lnTo>
                  <a:pt y="0" x="0"/>
                </a:lnTo>
                <a:lnTo>
                  <a:pt y="0" x="270"/>
                </a:lnTo>
                <a:quadBezTo>
                  <a:pt y="0" x="341"/>
                  <a:pt y="6" x="378"/>
                </a:quadBezTo>
                <a:quadBezTo>
                  <a:pt y="15" x="431"/>
                  <a:pt y="40" x="467"/>
                </a:quadBezTo>
                <a:quadBezTo>
                  <a:pt y="64" x="502"/>
                  <a:pt y="109" x="524"/>
                </a:quadBezTo>
                <a:quadBezTo>
                  <a:pt y="153" x="546"/>
                  <a:pt y="207" x="546"/>
                </a:quadBezTo>
                <a:quadBezTo>
                  <a:pt y="298" x="546"/>
                  <a:pt y="361" x="488"/>
                </a:quadBezTo>
                <a:quadBezTo>
                  <a:pt y="424" x="430"/>
                  <a:pt y="424" x="278"/>
                </a:quadBezTo>
                <a:lnTo>
                  <a:pt y="424" x="94"/>
                </a:lnTo>
                <a:lnTo>
                  <a:pt y="715" x="94"/>
                </a:lnTo>
                <a:lnTo>
                  <a:pt y="715" x="0"/>
                </a:lnTo>
                <a:close/>
                <a:moveTo>
                  <a:pt y="340" x="94"/>
                </a:moveTo>
                <a:lnTo>
                  <a:pt y="340" x="279"/>
                </a:lnTo>
                <a:quadBezTo>
                  <a:pt y="340" x="371"/>
                  <a:pt y="306" x="410"/>
                </a:quadBezTo>
                <a:quadBezTo>
                  <a:pt y="271" x="448"/>
                  <a:pt y="209" x="448"/>
                </a:quadBezTo>
                <a:quadBezTo>
                  <a:pt y="165" x="448"/>
                  <a:pt y="133" x="425"/>
                </a:quadBezTo>
                <a:quadBezTo>
                  <a:pt y="101" x="403"/>
                  <a:pt y="90" x="366"/>
                </a:quadBezTo>
                <a:quadBezTo>
                  <a:pt y="84" x="342"/>
                  <a:pt y="84" x="277"/>
                </a:quadBezTo>
                <a:lnTo>
                  <a:pt y="84" x="94"/>
                </a:lnTo>
                <a:lnTo>
                  <a:pt y="340" x="94"/>
                </a:lnTo>
                <a:close/>
                <a:moveTo>
                  <a:pt y="101" x="656"/>
                </a:moveTo>
                <a:lnTo>
                  <a:pt y="0" x="656"/>
                </a:lnTo>
                <a:lnTo>
                  <a:pt y="0" x="744"/>
                </a:lnTo>
                <a:lnTo>
                  <a:pt y="101" x="744"/>
                </a:lnTo>
                <a:lnTo>
                  <a:pt y="101" x="656"/>
                </a:lnTo>
                <a:close/>
                <a:moveTo>
                  <a:pt y="715" x="656"/>
                </a:moveTo>
                <a:lnTo>
                  <a:pt y="197" x="656"/>
                </a:lnTo>
                <a:lnTo>
                  <a:pt y="197" x="744"/>
                </a:lnTo>
                <a:lnTo>
                  <a:pt y="715" x="744"/>
                </a:lnTo>
                <a:lnTo>
                  <a:pt y="715" x="656"/>
                </a:lnTo>
                <a:close/>
                <a:moveTo>
                  <a:pt y="715" x="877"/>
                </a:moveTo>
                <a:lnTo>
                  <a:pt y="197" x="877"/>
                </a:lnTo>
                <a:lnTo>
                  <a:pt y="197" x="957"/>
                </a:lnTo>
                <a:lnTo>
                  <a:pt y="270" x="957"/>
                </a:lnTo>
                <a:quadBezTo>
                  <a:pt y="185" x="1014"/>
                  <a:pt y="185" x="1122"/>
                </a:quadBezTo>
                <a:quadBezTo>
                  <a:pt y="185" x="1168"/>
                  <a:pt y="202" x="1208"/>
                </a:quadBezTo>
                <a:quadBezTo>
                  <a:pt y="219" x="1247"/>
                  <a:pt y="246" x="1267"/>
                </a:quadBezTo>
                <a:quadBezTo>
                  <a:pt y="273" x="1286"/>
                  <a:pt y="311" x="1294"/>
                </a:quadBezTo>
                <a:quadBezTo>
                  <a:pt y="335" x="1299"/>
                  <a:pt y="396" x="1299"/>
                </a:quadBezTo>
                <a:lnTo>
                  <a:pt y="715" x="1299"/>
                </a:lnTo>
                <a:lnTo>
                  <a:pt y="715" x="1211"/>
                </a:lnTo>
                <a:lnTo>
                  <a:pt y="400" x="1211"/>
                </a:lnTo>
                <a:quadBezTo>
                  <a:pt y="346" x="1211"/>
                  <a:pt y="320" x="1201"/>
                </a:quadBezTo>
                <a:quadBezTo>
                  <a:pt y="293" x="1190"/>
                  <a:pt y="277" x="1164"/>
                </a:quadBezTo>
                <a:quadBezTo>
                  <a:pt y="261" x="1138"/>
                  <a:pt y="261" x="1103"/>
                </a:quadBezTo>
                <a:quadBezTo>
                  <a:pt y="261" x="1047"/>
                  <a:pt y="297" x="1006"/>
                </a:quadBezTo>
                <a:quadBezTo>
                  <a:pt y="333" x="965"/>
                  <a:pt y="432" x="965"/>
                </a:quadBezTo>
                <a:lnTo>
                  <a:pt y="715" x="965"/>
                </a:lnTo>
                <a:lnTo>
                  <a:pt y="715" x="877"/>
                </a:lnTo>
                <a:close/>
                <a:moveTo>
                  <a:pt y="715" x="1434"/>
                </a:moveTo>
                <a:lnTo>
                  <a:pt y="0" x="1434"/>
                </a:lnTo>
                <a:lnTo>
                  <a:pt y="0" x="1522"/>
                </a:lnTo>
                <a:lnTo>
                  <a:pt y="408" x="1522"/>
                </a:lnTo>
                <a:lnTo>
                  <a:pt y="197" x="1730"/>
                </a:lnTo>
                <a:lnTo>
                  <a:pt y="197" x="1844"/>
                </a:lnTo>
                <a:lnTo>
                  <a:pt y="389" x="1645"/>
                </a:lnTo>
                <a:lnTo>
                  <a:pt y="715" x="1864"/>
                </a:lnTo>
                <a:lnTo>
                  <a:pt y="715" x="1755"/>
                </a:lnTo>
                <a:lnTo>
                  <a:pt y="450" x="1584"/>
                </a:lnTo>
                <a:lnTo>
                  <a:pt y="510" x="1522"/>
                </a:lnTo>
                <a:lnTo>
                  <a:pt y="715" x="1522"/>
                </a:lnTo>
                <a:lnTo>
                  <a:pt y="715" x="1434"/>
                </a:ln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7" name="Shape 37"/>
          <p:cNvSpPr/>
          <p:nvPr/>
        </p:nvSpPr>
        <p:spPr>
          <a:xfrm>
            <a:off y="4720050" x="5315087"/>
            <a:ext cy="1847850" cx="24669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8" name="Shape 38"/>
          <p:cNvSpPr/>
          <p:nvPr/>
        </p:nvSpPr>
        <p:spPr>
          <a:xfrm>
            <a:off y="4582250" x="1799887"/>
            <a:ext cy="1985650" cx="13091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9" name="Shape 39"/>
          <p:cNvSpPr/>
          <p:nvPr/>
        </p:nvSpPr>
        <p:spPr>
          <a:xfrm rot="5399998">
            <a:off y="2857500" x="2909899"/>
            <a:ext cy="1143000" cx="176442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40" name="Shape 40"/>
          <p:cNvSpPr/>
          <p:nvPr/>
        </p:nvSpPr>
        <p:spPr>
          <a:xfrm>
            <a:off y="3362750" x="7498800"/>
            <a:ext cy="1219499" cx="102072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41" name="Shape 41"/>
          <p:cNvSpPr/>
          <p:nvPr/>
        </p:nvSpPr>
        <p:spPr>
          <a:xfrm>
            <a:off y="274644" x="7437650"/>
            <a:ext cy="1142999" cx="1143024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42" name="Shape 42"/>
          <p:cNvSpPr/>
          <p:nvPr/>
        </p:nvSpPr>
        <p:spPr>
          <a:xfrm>
            <a:off y="236399" x="5490800"/>
            <a:ext cy="1219500" cx="1309125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</p:spTree>
  </p:cSld>
  <p:clrMapOvr>
    <a:masterClrMapping/>
  </p:clrMapOvr>
  <p:transition spd="slow">
    <p:fade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9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1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1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10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100"/>
                            </p:stCondLst>
                            <p:childTnLst>
                              <p:par>
                                <p:cTn presetID="2" fill="hold" presetSubtype="8" presetClass="exit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22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2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3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accent3"/>
        </a:solidFill>
      </p:bgPr>
    </p:bg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309862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Katy Perry es bonita, alta y cómica. Ella no es perezosa, serio y rubia. La muchacha es americana.</a:t>
            </a:r>
          </a:p>
        </p:txBody>
      </p:sp>
      <p:sp>
        <p:nvSpPr>
          <p:cNvPr id="49" name="Shape 49"/>
          <p:cNvSpPr/>
          <p:nvPr/>
        </p:nvSpPr>
        <p:spPr>
          <a:xfrm>
            <a:off y="2894400" x="5721700"/>
            <a:ext cy="3533849" cx="30673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0" name="Shape 50"/>
          <p:cNvSpPr txBox="1"/>
          <p:nvPr/>
        </p:nvSpPr>
        <p:spPr>
          <a:xfrm>
            <a:off y="3339900" x="1769975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51" name="Shape 51"/>
          <p:cNvSpPr/>
          <p:nvPr/>
        </p:nvSpPr>
        <p:spPr>
          <a:xfrm>
            <a:off y="271950" x="1553848"/>
            <a:ext cy="1218845" cx="6036310"/>
          </a:xfrm>
          <a:custGeom>
            <a:pathLst>
              <a:path w="4586" extrusionOk="0" h="926">
                <a:moveTo>
                  <a:pt y="715" x="0"/>
                </a:moveTo>
                <a:lnTo>
                  <a:pt y="0" x="0"/>
                </a:lnTo>
                <a:lnTo>
                  <a:pt y="0" x="94"/>
                </a:lnTo>
                <a:lnTo>
                  <a:pt y="354" x="94"/>
                </a:lnTo>
                <a:lnTo>
                  <a:pt y="0" x="450"/>
                </a:lnTo>
                <a:lnTo>
                  <a:pt y="0" x="578"/>
                </a:lnTo>
                <a:lnTo>
                  <a:pt y="290" x="278"/>
                </a:lnTo>
                <a:lnTo>
                  <a:pt y="715" x="591"/>
                </a:lnTo>
                <a:lnTo>
                  <a:pt y="715" x="466"/>
                </a:lnTo>
                <a:lnTo>
                  <a:pt y="353" x="211"/>
                </a:lnTo>
                <a:lnTo>
                  <a:pt y="467" x="94"/>
                </a:lnTo>
                <a:lnTo>
                  <a:pt y="715" x="94"/>
                </a:lnTo>
                <a:lnTo>
                  <a:pt y="715" x="0"/>
                </a:lnTo>
                <a:close/>
                <a:moveTo>
                  <a:pt y="651" x="998"/>
                </a:moveTo>
                <a:quadBezTo>
                  <a:pt y="693" x="949"/>
                  <a:pt y="710" x="903"/>
                </a:quadBezTo>
                <a:quadBezTo>
                  <a:pt y="727" x="858"/>
                  <a:pt y="727" x="807"/>
                </a:quadBezTo>
                <a:quadBezTo>
                  <a:pt y="727" x="721"/>
                  <a:pt y="685" x="675"/>
                </a:quadBezTo>
                <a:quadBezTo>
                  <a:pt y="644" x="629"/>
                  <a:pt y="579" x="629"/>
                </a:quadBezTo>
                <a:quadBezTo>
                  <a:pt y="541" x="629"/>
                  <a:pt y="509" x="647"/>
                </a:quadBezTo>
                <a:quadBezTo>
                  <a:pt y="478" x="664"/>
                  <a:pt y="458" x="692"/>
                </a:quadBezTo>
                <a:quadBezTo>
                  <a:pt y="439" x="720"/>
                  <a:pt y="430" x="755"/>
                </a:quadBezTo>
                <a:quadBezTo>
                  <a:pt y="423" x="781"/>
                  <a:pt y="416" x="833"/>
                </a:quadBezTo>
                <a:quadBezTo>
                  <a:pt y="404" x="940"/>
                  <a:pt y="386" x="990"/>
                </a:quadBezTo>
                <a:quadBezTo>
                  <a:pt y="368" x="991"/>
                  <a:pt y="363" x="991"/>
                </a:quadBezTo>
                <a:quadBezTo>
                  <a:pt y="310" x="991"/>
                  <a:pt y="288" x="966"/>
                </a:quadBezTo>
                <a:quadBezTo>
                  <a:pt y="258" x="932"/>
                  <a:pt y="258" x="866"/>
                </a:quadBezTo>
                <a:quadBezTo>
                  <a:pt y="258" x="804"/>
                  <a:pt y="280" x="774"/>
                </a:quadBezTo>
                <a:quadBezTo>
                  <a:pt y="301" x="745"/>
                  <a:pt y="356" x="730"/>
                </a:quadBezTo>
                <a:lnTo>
                  <a:pt y="345" x="645"/>
                </a:lnTo>
                <a:quadBezTo>
                  <a:pt y="290" x="656"/>
                  <a:pt y="256" x="683"/>
                </a:quadBezTo>
                <a:quadBezTo>
                  <a:pt y="222" x="710"/>
                  <a:pt y="203" x="761"/>
                </a:quadBezTo>
                <a:quadBezTo>
                  <a:pt y="185" x="812"/>
                  <a:pt y="185" x="878"/>
                </a:quadBezTo>
                <a:quadBezTo>
                  <a:pt y="185" x="945"/>
                  <a:pt y="201" x="986"/>
                </a:quadBezTo>
                <a:quadBezTo>
                  <a:pt y="216" x="1028"/>
                  <a:pt y="240" x="1047"/>
                </a:quadBezTo>
                <a:quadBezTo>
                  <a:pt y="264" x="1067"/>
                  <a:pt y="300" x="1075"/>
                </a:quadBezTo>
                <a:quadBezTo>
                  <a:pt y="322" x="1079"/>
                  <a:pt y="381" x="1079"/>
                </a:quadBezTo>
                <a:lnTo>
                  <a:pt y="498" x="1079"/>
                </a:lnTo>
                <a:quadBezTo>
                  <a:pt y="621" x="1079"/>
                  <a:pt y="653" x="1085"/>
                </a:quadBezTo>
                <a:quadBezTo>
                  <a:pt y="686" x="1090"/>
                  <a:pt y="715" x="1107"/>
                </a:quadBezTo>
                <a:lnTo>
                  <a:pt y="715" x="1015"/>
                </a:lnTo>
                <a:quadBezTo>
                  <a:pt y="688" x="1001"/>
                  <a:pt y="651" x="998"/>
                </a:quadBezTo>
                <a:close/>
                <a:moveTo>
                  <a:pt y="455" x="990"/>
                </a:moveTo>
                <a:quadBezTo>
                  <a:pt y="475" x="942"/>
                  <a:pt y="488" x="847"/>
                </a:quadBezTo>
                <a:quadBezTo>
                  <a:pt y="496" x="792"/>
                  <a:pt y="506" x="770"/>
                </a:quadBezTo>
                <a:quadBezTo>
                  <a:pt y="516" x="748"/>
                  <a:pt y="534" x="735"/>
                </a:quadBezTo>
                <a:quadBezTo>
                  <a:pt y="553" x="723"/>
                  <a:pt y="576" x="723"/>
                </a:quadBezTo>
                <a:quadBezTo>
                  <a:pt y="611" x="723"/>
                  <a:pt y="635" x="750"/>
                </a:quadBezTo>
                <a:quadBezTo>
                  <a:pt y="658" x="776"/>
                  <a:pt y="658" x="828"/>
                </a:quadBezTo>
                <a:quadBezTo>
                  <a:pt y="658" x="878"/>
                  <a:pt y="636" x="918"/>
                </a:quadBezTo>
                <a:quadBezTo>
                  <a:pt y="614" x="958"/>
                  <a:pt y="575" x="976"/>
                </a:quadBezTo>
                <a:quadBezTo>
                  <a:pt y="545" x="990"/>
                  <a:pt y="487" x="990"/>
                </a:quadBezTo>
                <a:lnTo>
                  <a:pt y="455" x="990"/>
                </a:lnTo>
                <a:close/>
                <a:moveTo>
                  <a:pt y="637" x="1407"/>
                </a:moveTo>
                <a:lnTo>
                  <a:pt y="714" x="1420"/>
                </a:lnTo>
                <a:quadBezTo>
                  <a:pt y="722" x="1383"/>
                  <a:pt y="722" x="1354"/>
                </a:quadBezTo>
                <a:quadBezTo>
                  <a:pt y="722" x="1306"/>
                  <a:pt y="707" x="1279"/>
                </a:quadBezTo>
                <a:quadBezTo>
                  <a:pt y="692" x="1253"/>
                  <a:pt y="667" x="1242"/>
                </a:quadBezTo>
                <a:quadBezTo>
                  <a:pt y="643" x="1231"/>
                  <a:pt y="563" x="1231"/>
                </a:quadBezTo>
                <a:lnTo>
                  <a:pt y="265" x="1231"/>
                </a:lnTo>
                <a:lnTo>
                  <a:pt y="265" x="1167"/>
                </a:lnTo>
                <a:lnTo>
                  <a:pt y="197" x="1167"/>
                </a:lnTo>
                <a:lnTo>
                  <a:pt y="197" x="1231"/>
                </a:lnTo>
                <a:lnTo>
                  <a:pt y="68" x="1231"/>
                </a:lnTo>
                <a:lnTo>
                  <a:pt y="16" x="1319"/>
                </a:lnTo>
                <a:lnTo>
                  <a:pt y="197" x="1319"/>
                </a:lnTo>
                <a:lnTo>
                  <a:pt y="197" x="1407"/>
                </a:lnTo>
                <a:lnTo>
                  <a:pt y="265" x="1407"/>
                </a:lnTo>
                <a:lnTo>
                  <a:pt y="265" x="1319"/>
                </a:lnTo>
                <a:lnTo>
                  <a:pt y="568" x="1319"/>
                </a:lnTo>
                <a:quadBezTo>
                  <a:pt y="606" x="1319"/>
                  <a:pt y="617" x="1323"/>
                </a:quadBezTo>
                <a:quadBezTo>
                  <a:pt y="627" x="1328"/>
                  <a:pt y="634" x="1339"/>
                </a:quadBezTo>
                <a:quadBezTo>
                  <a:pt y="640" x="1349"/>
                  <a:pt y="640" x="1369"/>
                </a:quadBezTo>
                <a:quadBezTo>
                  <a:pt y="640" x="1383"/>
                  <a:pt y="637" x="1407"/>
                </a:quadBezTo>
                <a:close/>
                <a:moveTo>
                  <a:pt y="915" x="1489"/>
                </a:moveTo>
                <a:lnTo>
                  <a:pt y="833" x="1479"/>
                </a:lnTo>
                <a:quadBezTo>
                  <a:pt y="840" x="1508"/>
                  <a:pt y="840" x="1530"/>
                </a:quadBezTo>
                <a:quadBezTo>
                  <a:pt y="840" x="1559"/>
                  <a:pt y="831" x="1577"/>
                </a:quadBezTo>
                <a:quadBezTo>
                  <a:pt y="821" x="1594"/>
                  <a:pt y="803" x="1605"/>
                </a:quadBezTo>
                <a:quadBezTo>
                  <a:pt y="790" x="1614"/>
                  <a:pt y="738" x="1632"/>
                </a:quadBezTo>
                <a:quadBezTo>
                  <a:pt y="730" x="1635"/>
                  <a:pt y="716" x="1640"/>
                </a:quadBezTo>
                <a:lnTo>
                  <a:pt y="197" x="1443"/>
                </a:lnTo>
                <a:lnTo>
                  <a:pt y="197" x="1538"/>
                </a:lnTo>
                <a:lnTo>
                  <a:pt y="497" x="1646"/>
                </a:lnTo>
                <a:quadBezTo>
                  <a:pt y="554" x="1667"/>
                  <a:pt y="617" x="1684"/>
                </a:quadBezTo>
                <a:quadBezTo>
                  <a:pt y="557" x="1699"/>
                  <a:pt y="499" x="1720"/>
                </a:quadBezTo>
                <a:lnTo>
                  <a:pt y="197" x="1831"/>
                </a:lnTo>
                <a:lnTo>
                  <a:pt y="197" x="1918"/>
                </a:lnTo>
                <a:lnTo>
                  <a:pt y="724" x="1721"/>
                </a:lnTo>
                <a:quadBezTo>
                  <a:pt y="810" x="1689"/>
                  <a:pt y="842" x="1672"/>
                </a:quadBezTo>
                <a:quadBezTo>
                  <a:pt y="885" x="1648"/>
                  <a:pt y="905" x="1618"/>
                </a:quadBezTo>
                <a:quadBezTo>
                  <a:pt y="926" x="1588"/>
                  <a:pt y="926" x="1546"/>
                </a:quadBezTo>
                <a:quadBezTo>
                  <a:pt y="926" x="1520"/>
                  <a:pt y="915" x="1489"/>
                </a:quadBezTo>
                <a:close/>
                <a:moveTo>
                  <a:pt y="715" x="2282"/>
                </a:moveTo>
                <a:lnTo>
                  <a:pt y="0" x="2282"/>
                </a:lnTo>
                <a:lnTo>
                  <a:pt y="0" x="2552"/>
                </a:lnTo>
                <a:quadBezTo>
                  <a:pt y="0" x="2624"/>
                  <a:pt y="6" x="2661"/>
                </a:quadBezTo>
                <a:quadBezTo>
                  <a:pt y="15" x="2714"/>
                  <a:pt y="40" x="2750"/>
                </a:quadBezTo>
                <a:quadBezTo>
                  <a:pt y="64" x="2785"/>
                  <a:pt y="109" x="2807"/>
                </a:quadBezTo>
                <a:quadBezTo>
                  <a:pt y="153" x="2829"/>
                  <a:pt y="207" x="2829"/>
                </a:quadBezTo>
                <a:quadBezTo>
                  <a:pt y="298" x="2829"/>
                  <a:pt y="361" x="2770"/>
                </a:quadBezTo>
                <a:quadBezTo>
                  <a:pt y="424" x="2712"/>
                  <a:pt y="424" x="2561"/>
                </a:quadBezTo>
                <a:lnTo>
                  <a:pt y="424" x="2377"/>
                </a:lnTo>
                <a:lnTo>
                  <a:pt y="715" x="2377"/>
                </a:lnTo>
                <a:lnTo>
                  <a:pt y="715" x="2282"/>
                </a:lnTo>
                <a:close/>
                <a:moveTo>
                  <a:pt y="340" x="2377"/>
                </a:moveTo>
                <a:lnTo>
                  <a:pt y="340" x="2562"/>
                </a:lnTo>
                <a:quadBezTo>
                  <a:pt y="340" x="2654"/>
                  <a:pt y="306" x="2692"/>
                </a:quadBezTo>
                <a:quadBezTo>
                  <a:pt y="271" x="2731"/>
                  <a:pt y="209" x="2731"/>
                </a:quadBezTo>
                <a:quadBezTo>
                  <a:pt y="165" x="2731"/>
                  <a:pt y="133" x="2708"/>
                </a:quadBezTo>
                <a:quadBezTo>
                  <a:pt y="101" x="2686"/>
                  <a:pt y="90" x="2648"/>
                </a:quadBezTo>
                <a:quadBezTo>
                  <a:pt y="84" x="2625"/>
                  <a:pt y="84" x="2560"/>
                </a:quadBezTo>
                <a:lnTo>
                  <a:pt y="84" x="2377"/>
                </a:lnTo>
                <a:lnTo>
                  <a:pt y="340" x="2377"/>
                </a:lnTo>
                <a:close/>
                <a:moveTo>
                  <a:pt y="548" x="3293"/>
                </a:moveTo>
                <a:lnTo>
                  <a:pt y="560" x="3384"/>
                </a:lnTo>
                <a:quadBezTo>
                  <a:pt y="639" x="3362"/>
                  <a:pt y="683" x="3304"/>
                </a:quadBezTo>
                <a:quadBezTo>
                  <a:pt y="727" x="3246"/>
                  <a:pt y="727" x="3156"/>
                </a:quadBezTo>
                <a:quadBezTo>
                  <a:pt y="727" x="3042"/>
                  <a:pt y="657" x="2975"/>
                </a:quadBezTo>
                <a:quadBezTo>
                  <a:pt y="587" x="2909"/>
                  <a:pt y="460" x="2909"/>
                </a:quadBezTo>
                <a:quadBezTo>
                  <a:pt y="330" x="2909"/>
                  <a:pt y="257" x="2976"/>
                </a:quadBezTo>
                <a:quadBezTo>
                  <a:pt y="185" x="3043"/>
                  <a:pt y="185" x="3151"/>
                </a:quadBezTo>
                <a:quadBezTo>
                  <a:pt y="185" x="3255"/>
                  <a:pt y="256" x="3321"/>
                </a:quadBezTo>
                <a:quadBezTo>
                  <a:pt y="327" x="3387"/>
                  <a:pt y="455" x="3387"/>
                </a:quadBezTo>
                <a:quadBezTo>
                  <a:pt y="463" x="3387"/>
                  <a:pt y="479" x="3386"/>
                </a:quadBezTo>
                <a:lnTo>
                  <a:pt y="479" x="3000"/>
                </a:lnTo>
                <a:quadBezTo>
                  <a:pt y="564" x="3004"/>
                  <a:pt y="609" x="3048"/>
                </a:quadBezTo>
                <a:quadBezTo>
                  <a:pt y="655" x="3091"/>
                  <a:pt y="655" x="3156"/>
                </a:quadBezTo>
                <a:quadBezTo>
                  <a:pt y="655" x="3205"/>
                  <a:pt y="629" x="3239"/>
                </a:quadBezTo>
                <a:quadBezTo>
                  <a:pt y="604" x="3273"/>
                  <a:pt y="548" x="3293"/>
                </a:quadBezTo>
                <a:close/>
                <a:moveTo>
                  <a:pt y="406" x="3004"/>
                </a:moveTo>
                <a:lnTo>
                  <a:pt y="406" x="3294"/>
                </a:lnTo>
                <a:quadBezTo>
                  <a:pt y="341" x="3288"/>
                  <a:pt y="308" x="3261"/>
                </a:quadBezTo>
                <a:quadBezTo>
                  <a:pt y="257" x="3219"/>
                  <a:pt y="257" x="3152"/>
                </a:quadBezTo>
                <a:quadBezTo>
                  <a:pt y="257" x="3091"/>
                  <a:pt y="298" x="3050"/>
                </a:quadBezTo>
                <a:quadBezTo>
                  <a:pt y="338" x="3009"/>
                  <a:pt y="406" x="3004"/>
                </a:quadBezTo>
                <a:close/>
                <a:moveTo>
                  <a:pt y="715" x="3493"/>
                </a:moveTo>
                <a:lnTo>
                  <a:pt y="197" x="3493"/>
                </a:lnTo>
                <a:lnTo>
                  <a:pt y="197" x="3572"/>
                </a:lnTo>
                <a:lnTo>
                  <a:pt y="275" x="3572"/>
                </a:lnTo>
                <a:quadBezTo>
                  <a:pt y="220" x="3603"/>
                  <a:pt y="203" x="3628"/>
                </a:quadBezTo>
                <a:quadBezTo>
                  <a:pt y="185" x="3654"/>
                  <a:pt y="185" x="3685"/>
                </a:quadBezTo>
                <a:quadBezTo>
                  <a:pt y="185" x="3729"/>
                  <a:pt y="213" x="3775"/>
                </a:quadBezTo>
                <a:lnTo>
                  <a:pt y="295" x="3745"/>
                </a:lnTo>
                <a:quadBezTo>
                  <a:pt y="276" x="3712"/>
                  <a:pt y="276" x="3680"/>
                </a:quadBezTo>
                <a:quadBezTo>
                  <a:pt y="276" x="3651"/>
                  <a:pt y="293" x="3628"/>
                </a:quadBezTo>
                <a:quadBezTo>
                  <a:pt y="311" x="3605"/>
                  <a:pt y="341" x="3596"/>
                </a:quadBezTo>
                <a:quadBezTo>
                  <a:pt y="388" x="3581"/>
                  <a:pt y="444" x="3581"/>
                </a:quadBezTo>
                <a:lnTo>
                  <a:pt y="715" x="3581"/>
                </a:lnTo>
                <a:lnTo>
                  <a:pt y="715" x="3493"/>
                </a:lnTo>
                <a:close/>
                <a:moveTo>
                  <a:pt y="715" x="3826"/>
                </a:moveTo>
                <a:lnTo>
                  <a:pt y="197" x="3826"/>
                </a:lnTo>
                <a:lnTo>
                  <a:pt y="197" x="3905"/>
                </a:lnTo>
                <a:lnTo>
                  <a:pt y="275" x="3905"/>
                </a:lnTo>
                <a:quadBezTo>
                  <a:pt y="220" x="3936"/>
                  <a:pt y="203" x="3961"/>
                </a:quadBezTo>
                <a:quadBezTo>
                  <a:pt y="185" x="3987"/>
                  <a:pt y="185" x="4018"/>
                </a:quadBezTo>
                <a:quadBezTo>
                  <a:pt y="185" x="4062"/>
                  <a:pt y="213" x="4108"/>
                </a:quadBezTo>
                <a:lnTo>
                  <a:pt y="295" x="4078"/>
                </a:lnTo>
                <a:quadBezTo>
                  <a:pt y="276" x="4045"/>
                  <a:pt y="276" x="4013"/>
                </a:quadBezTo>
                <a:quadBezTo>
                  <a:pt y="276" x="3984"/>
                  <a:pt y="293" x="3961"/>
                </a:quadBezTo>
                <a:quadBezTo>
                  <a:pt y="311" x="3938"/>
                  <a:pt y="341" x="3929"/>
                </a:quadBezTo>
                <a:quadBezTo>
                  <a:pt y="388" x="3914"/>
                  <a:pt y="444" x="3914"/>
                </a:quadBezTo>
                <a:lnTo>
                  <a:pt y="715" x="3914"/>
                </a:lnTo>
                <a:lnTo>
                  <a:pt y="715" x="3826"/>
                </a:lnTo>
                <a:close/>
                <a:moveTo>
                  <a:pt y="915" x="4156"/>
                </a:moveTo>
                <a:lnTo>
                  <a:pt y="833" x="4146"/>
                </a:lnTo>
                <a:quadBezTo>
                  <a:pt y="840" x="4175"/>
                  <a:pt y="840" x="4197"/>
                </a:quadBezTo>
                <a:quadBezTo>
                  <a:pt y="840" x="4226"/>
                  <a:pt y="831" x="4244"/>
                </a:quadBezTo>
                <a:quadBezTo>
                  <a:pt y="821" x="4261"/>
                  <a:pt y="803" x="4272"/>
                </a:quadBezTo>
                <a:quadBezTo>
                  <a:pt y="790" x="4281"/>
                  <a:pt y="738" x="4299"/>
                </a:quadBezTo>
                <a:quadBezTo>
                  <a:pt y="730" x="4302"/>
                  <a:pt y="716" x="4307"/>
                </a:quadBezTo>
                <a:lnTo>
                  <a:pt y="197" x="4110"/>
                </a:lnTo>
                <a:lnTo>
                  <a:pt y="197" x="4205"/>
                </a:lnTo>
                <a:lnTo>
                  <a:pt y="497" x="4313"/>
                </a:lnTo>
                <a:quadBezTo>
                  <a:pt y="554" x="4334"/>
                  <a:pt y="617" x="4351"/>
                </a:quadBezTo>
                <a:quadBezTo>
                  <a:pt y="557" x="4366"/>
                  <a:pt y="499" x="4387"/>
                </a:quadBezTo>
                <a:lnTo>
                  <a:pt y="197" x="4498"/>
                </a:lnTo>
                <a:lnTo>
                  <a:pt y="197" x="4585"/>
                </a:lnTo>
                <a:lnTo>
                  <a:pt y="724" x="4388"/>
                </a:lnTo>
                <a:quadBezTo>
                  <a:pt y="810" x="4356"/>
                  <a:pt y="842" x="4339"/>
                </a:quadBezTo>
                <a:quadBezTo>
                  <a:pt y="885" x="4315"/>
                  <a:pt y="905" x="4285"/>
                </a:quadBezTo>
                <a:quadBezTo>
                  <a:pt y="926" x="4255"/>
                  <a:pt y="926" x="4213"/>
                </a:quadBezTo>
                <a:quadBezTo>
                  <a:pt y="926" x="4187"/>
                  <a:pt y="915" x="4156"/>
                </a:quadBezTo>
                <a:close/>
              </a:path>
            </a:pathLst>
          </a:custGeom>
          <a:solidFill>
            <a:srgbClr val="3C78D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2" name="Shape 52"/>
          <p:cNvSpPr/>
          <p:nvPr/>
        </p:nvSpPr>
        <p:spPr>
          <a:xfrm>
            <a:off y="4190100" x="1127575"/>
            <a:ext cy="2050475" cx="27431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1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31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10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7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accent6"/>
        </a:solidFill>
      </p:bgPr>
    </p:bg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B7B7B7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4800" lang="en"/>
              <a:t> 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1633100" x="457200"/>
            <a:ext cy="4949399" cx="3495900"/>
          </a:xfrm>
          <a:prstGeom prst="rect">
            <a:avLst/>
          </a:prstGeom>
          <a:solidFill>
            <a:schemeClr val="accent3"/>
          </a:solidFill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/>
              <a:t>El  es muy guapo, inteligente, atlético, alto y moreno. El es americano. 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y="1741400" x="5357350"/>
            <a:ext cy="4841100" cx="3329399"/>
          </a:xfrm>
          <a:prstGeom prst="rect">
            <a:avLst/>
          </a:prstGeom>
          <a:solidFill>
            <a:schemeClr val="accent3"/>
          </a:solidFill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No es serio, rubio y bajo. los muchacho no es de mexico.</a:t>
            </a:r>
            <a:r>
              <a:rPr sz="3000" lang="en"/>
              <a:t> </a:t>
            </a:r>
          </a:p>
        </p:txBody>
      </p:sp>
      <p:sp>
        <p:nvSpPr>
          <p:cNvPr id="60" name="Shape 60"/>
          <p:cNvSpPr/>
          <p:nvPr/>
        </p:nvSpPr>
        <p:spPr>
          <a:xfrm>
            <a:off y="256499" x="352900"/>
            <a:ext cy="1179323" cx="8192086"/>
          </a:xfrm>
          <a:custGeom>
            <a:pathLst>
              <a:path w="5057" extrusionOk="0" h="728">
                <a:moveTo>
                  <a:pt y="715" x="0"/>
                </a:moveTo>
                <a:lnTo>
                  <a:pt y="0" x="0"/>
                </a:lnTo>
                <a:lnTo>
                  <a:pt y="0" x="268"/>
                </a:lnTo>
                <a:quadBezTo>
                  <a:pt y="0" x="350"/>
                  <a:pt y="21" x="400"/>
                </a:quadBezTo>
                <a:quadBezTo>
                  <a:pt y="43" x="449"/>
                  <a:pt y="88" x="477"/>
                </a:quadBezTo>
                <a:quadBezTo>
                  <a:pt y="133" x="505"/>
                  <a:pt y="183" x="505"/>
                </a:quadBezTo>
                <a:quadBezTo>
                  <a:pt y="229" x="505"/>
                  <a:pt y="269" x="480"/>
                </a:quadBezTo>
                <a:quadBezTo>
                  <a:pt y="310" x="456"/>
                  <a:pt y="334" x="405"/>
                </a:quadBezTo>
                <a:quadBezTo>
                  <a:pt y="354" x="470"/>
                  <a:pt y="399" x="505"/>
                </a:quadBezTo>
                <a:quadBezTo>
                  <a:pt y="445" x="540"/>
                  <a:pt y="508" x="540"/>
                </a:quadBezTo>
                <a:quadBezTo>
                  <a:pt y="558" x="540"/>
                  <a:pt y="601" x="519"/>
                </a:quadBezTo>
                <a:quadBezTo>
                  <a:pt y="645" x="498"/>
                  <a:pt y="668" x="466"/>
                </a:quadBezTo>
                <a:quadBezTo>
                  <a:pt y="691" x="435"/>
                  <a:pt y="703" x="388"/>
                </a:quadBezTo>
                <a:quadBezTo>
                  <a:pt y="715" x="341"/>
                  <a:pt y="715" x="272"/>
                </a:quadBezTo>
                <a:lnTo>
                  <a:pt y="715" x="0"/>
                </a:lnTo>
                <a:close/>
                <a:moveTo>
                  <a:pt y="300" x="94"/>
                </a:moveTo>
                <a:lnTo>
                  <a:pt y="300" x="249"/>
                </a:lnTo>
                <a:quadBezTo>
                  <a:pt y="300" x="312"/>
                  <a:pt y="292" x="339"/>
                </a:quadBezTo>
                <a:quadBezTo>
                  <a:pt y="281" x="375"/>
                  <a:pt y="256" x="394"/>
                </a:quadBezTo>
                <a:quadBezTo>
                  <a:pt y="231" x="412"/>
                  <a:pt y="194" x="412"/>
                </a:quadBezTo>
                <a:quadBezTo>
                  <a:pt y="158" x="412"/>
                  <a:pt y="131" x="395"/>
                </a:quadBezTo>
                <a:quadBezTo>
                  <a:pt y="104" x="378"/>
                  <a:pt y="94" x="346"/>
                </a:quadBezTo>
                <a:quadBezTo>
                  <a:pt y="84" x="314"/>
                  <a:pt y="84" x="237"/>
                </a:quadBezTo>
                <a:lnTo>
                  <a:pt y="84" x="94"/>
                </a:lnTo>
                <a:lnTo>
                  <a:pt y="300" x="94"/>
                </a:lnTo>
                <a:close/>
                <a:moveTo>
                  <a:pt y="631" x="94"/>
                </a:moveTo>
                <a:lnTo>
                  <a:pt y="631" x="272"/>
                </a:lnTo>
                <a:quadBezTo>
                  <a:pt y="631" x="318"/>
                  <a:pt y="627" x="337"/>
                </a:quadBezTo>
                <a:quadBezTo>
                  <a:pt y="622" x="370"/>
                  <a:pt y="608" x="392"/>
                </a:quadBezTo>
                <a:quadBezTo>
                  <a:pt y="594" x="414"/>
                  <a:pt y="568" x="428"/>
                </a:quadBezTo>
                <a:quadBezTo>
                  <a:pt y="542" x="442"/>
                  <a:pt y="508" x="442"/>
                </a:quadBezTo>
                <a:quadBezTo>
                  <a:pt y="468" x="442"/>
                  <a:pt y="438" x="421"/>
                </a:quadBezTo>
                <a:quadBezTo>
                  <a:pt y="409" x="401"/>
                  <a:pt y="397" x="364"/>
                </a:quadBezTo>
                <a:quadBezTo>
                  <a:pt y="385" x="328"/>
                  <a:pt y="385" x="260"/>
                </a:quadBezTo>
                <a:lnTo>
                  <a:pt y="385" x="94"/>
                </a:lnTo>
                <a:lnTo>
                  <a:pt y="631" x="94"/>
                </a:lnTo>
                <a:close/>
                <a:moveTo>
                  <a:pt y="715" x="658"/>
                </a:moveTo>
                <a:lnTo>
                  <a:pt y="197" x="658"/>
                </a:lnTo>
                <a:lnTo>
                  <a:pt y="197" x="737"/>
                </a:lnTo>
                <a:lnTo>
                  <a:pt y="275" x="737"/>
                </a:lnTo>
                <a:quadBezTo>
                  <a:pt y="220" x="768"/>
                  <a:pt y="203" x="793"/>
                </a:quadBezTo>
                <a:quadBezTo>
                  <a:pt y="185" x="819"/>
                  <a:pt y="185" x="850"/>
                </a:quadBezTo>
                <a:quadBezTo>
                  <a:pt y="185" x="894"/>
                  <a:pt y="213" x="940"/>
                </a:quadBezTo>
                <a:lnTo>
                  <a:pt y="295" x="910"/>
                </a:lnTo>
                <a:quadBezTo>
                  <a:pt y="276" x="877"/>
                  <a:pt y="276" x="845"/>
                </a:quadBezTo>
                <a:quadBezTo>
                  <a:pt y="276" x="816"/>
                  <a:pt y="293" x="793"/>
                </a:quadBezTo>
                <a:quadBezTo>
                  <a:pt y="311" x="770"/>
                  <a:pt y="341" x="761"/>
                </a:quadBezTo>
                <a:quadBezTo>
                  <a:pt y="388" x="746"/>
                  <a:pt y="444" x="746"/>
                </a:quadBezTo>
                <a:lnTo>
                  <a:pt y="715" x="746"/>
                </a:lnTo>
                <a:lnTo>
                  <a:pt y="715" x="658"/>
                </a:lnTo>
                <a:close/>
                <a:moveTo>
                  <a:pt y="715" x="1332"/>
                </a:moveTo>
                <a:lnTo>
                  <a:pt y="639" x="1332"/>
                </a:lnTo>
                <a:quadBezTo>
                  <a:pt y="727" x="1271"/>
                  <a:pt y="727" x="1167"/>
                </a:quadBezTo>
                <a:quadBezTo>
                  <a:pt y="727" x="1122"/>
                  <a:pt y="709" x="1082"/>
                </a:quadBezTo>
                <a:quadBezTo>
                  <a:pt y="692" x="1042"/>
                  <a:pt y="665" x="1023"/>
                </a:quadBezTo>
                <a:quadBezTo>
                  <a:pt y="639" x="1003"/>
                  <a:pt y="600" x="996"/>
                </a:quadBezTo>
                <a:quadBezTo>
                  <a:pt y="574" x="990"/>
                  <a:pt y="518" x="990"/>
                </a:quadBezTo>
                <a:lnTo>
                  <a:pt y="197" x="990"/>
                </a:lnTo>
                <a:lnTo>
                  <a:pt y="197" x="1078"/>
                </a:lnTo>
                <a:lnTo>
                  <a:pt y="484" x="1078"/>
                </a:lnTo>
                <a:quadBezTo>
                  <a:pt y="553" x="1078"/>
                  <a:pt y="577" x="1083"/>
                </a:quadBezTo>
                <a:quadBezTo>
                  <a:pt y="612" x="1092"/>
                  <a:pt y="632" x="1119"/>
                </a:quadBezTo>
                <a:quadBezTo>
                  <a:pt y="651" x="1145"/>
                  <a:pt y="651" x="1185"/>
                </a:quadBezTo>
                <a:quadBezTo>
                  <a:pt y="651" x="1225"/>
                  <a:pt y="631" x="1259"/>
                </a:quadBezTo>
                <a:quadBezTo>
                  <a:pt y="611" x="1294"/>
                  <a:pt y="576" x="1308"/>
                </a:quadBezTo>
                <a:quadBezTo>
                  <a:pt y="541" x="1323"/>
                  <a:pt y="475" x="1323"/>
                </a:quadBezTo>
                <a:lnTo>
                  <a:pt y="197" x="1323"/>
                </a:lnTo>
                <a:lnTo>
                  <a:pt y="197" x="1411"/>
                </a:lnTo>
                <a:lnTo>
                  <a:pt y="715" x="1411"/>
                </a:lnTo>
                <a:lnTo>
                  <a:pt y="715" x="1332"/>
                </a:lnTo>
                <a:close/>
                <a:moveTo>
                  <a:pt y="715" x="1548"/>
                </a:moveTo>
                <a:lnTo>
                  <a:pt y="197" x="1548"/>
                </a:lnTo>
                <a:lnTo>
                  <a:pt y="197" x="1627"/>
                </a:lnTo>
                <a:lnTo>
                  <a:pt y="270" x="1627"/>
                </a:lnTo>
                <a:quadBezTo>
                  <a:pt y="185" x="1685"/>
                  <a:pt y="185" x="1792"/>
                </a:quadBezTo>
                <a:quadBezTo>
                  <a:pt y="185" x="1839"/>
                  <a:pt y="202" x="1879"/>
                </a:quadBezTo>
                <a:quadBezTo>
                  <a:pt y="219" x="1918"/>
                  <a:pt y="246" x="1937"/>
                </a:quadBezTo>
                <a:quadBezTo>
                  <a:pt y="273" x="1957"/>
                  <a:pt y="311" x="1965"/>
                </a:quadBezTo>
                <a:quadBezTo>
                  <a:pt y="335" x="1970"/>
                  <a:pt y="396" x="1970"/>
                </a:quadBezTo>
                <a:lnTo>
                  <a:pt y="715" x="1970"/>
                </a:lnTo>
                <a:lnTo>
                  <a:pt y="715" x="1882"/>
                </a:lnTo>
                <a:lnTo>
                  <a:pt y="400" x="1882"/>
                </a:lnTo>
                <a:quadBezTo>
                  <a:pt y="346" x="1882"/>
                  <a:pt y="320" x="1872"/>
                </a:quadBezTo>
                <a:quadBezTo>
                  <a:pt y="293" x="1861"/>
                  <a:pt y="277" x="1835"/>
                </a:quadBezTo>
                <a:quadBezTo>
                  <a:pt y="261" x="1809"/>
                  <a:pt y="261" x="1774"/>
                </a:quadBezTo>
                <a:quadBezTo>
                  <a:pt y="261" x="1718"/>
                  <a:pt y="297" x="1677"/>
                </a:quadBezTo>
                <a:quadBezTo>
                  <a:pt y="333" x="1636"/>
                  <a:pt y="432" x="1636"/>
                </a:quadBezTo>
                <a:lnTo>
                  <a:pt y="715" x="1636"/>
                </a:lnTo>
                <a:lnTo>
                  <a:pt y="715" x="1548"/>
                </a:lnTo>
                <a:close/>
                <a:moveTo>
                  <a:pt y="456" x="2072"/>
                </a:moveTo>
                <a:quadBezTo>
                  <a:pt y="312" x="2072"/>
                  <a:pt y="243" x="2152"/>
                </a:quadBezTo>
                <a:quadBezTo>
                  <a:pt y="185" x="2219"/>
                  <a:pt y="185" x="2315"/>
                </a:quadBezTo>
                <a:quadBezTo>
                  <a:pt y="185" x="2422"/>
                  <a:pt y="255" x="2490"/>
                </a:quadBezTo>
                <a:quadBezTo>
                  <a:pt y="325" x="2558"/>
                  <a:pt y="449" x="2558"/>
                </a:quadBezTo>
                <a:quadBezTo>
                  <a:pt y="549" x="2558"/>
                  <a:pt y="606" x="2527"/>
                </a:quadBezTo>
                <a:quadBezTo>
                  <a:pt y="664" x="2498"/>
                  <a:pt y="695" x="2440"/>
                </a:quadBezTo>
                <a:quadBezTo>
                  <a:pt y="727" x="2383"/>
                  <a:pt y="727" x="2315"/>
                </a:quadBezTo>
                <a:quadBezTo>
                  <a:pt y="727" x="2206"/>
                  <a:pt y="657" x="2139"/>
                </a:quadBezTo>
                <a:quadBezTo>
                  <a:pt y="587" x="2072"/>
                  <a:pt y="456" x="2072"/>
                </a:quadBezTo>
                <a:close/>
                <a:moveTo>
                  <a:pt y="456" x="2162"/>
                </a:moveTo>
                <a:quadBezTo>
                  <a:pt y="556" x="2162"/>
                  <a:pt y="605" x="2206"/>
                </a:quadBezTo>
                <a:quadBezTo>
                  <a:pt y="655" x="2249"/>
                  <a:pt y="655" x="2315"/>
                </a:quadBezTo>
                <a:quadBezTo>
                  <a:pt y="655" x="2380"/>
                  <a:pt y="605" x="2424"/>
                </a:quadBezTo>
                <a:quadBezTo>
                  <a:pt y="555" x="2467"/>
                  <a:pt y="453" x="2467"/>
                </a:quadBezTo>
                <a:quadBezTo>
                  <a:pt y="357" x="2467"/>
                  <a:pt y="307" x="2423"/>
                </a:quadBezTo>
                <a:quadBezTo>
                  <a:pt y="258" x="2380"/>
                  <a:pt y="258" x="2315"/>
                </a:quadBezTo>
                <a:quadBezTo>
                  <a:pt y="258" x="2249"/>
                  <a:pt y="307" x="2206"/>
                </a:quadBezTo>
                <a:quadBezTo>
                  <a:pt y="356" x="2162"/>
                  <a:pt y="456" x="2162"/>
                </a:quadBezTo>
                <a:close/>
                <a:moveTo>
                  <a:pt y="715" x="2947"/>
                </a:moveTo>
                <a:lnTo>
                  <a:pt y="0" x="2947"/>
                </a:lnTo>
                <a:lnTo>
                  <a:pt y="0" x="3089"/>
                </a:lnTo>
                <a:lnTo>
                  <a:pt y="506" x="3259"/>
                </a:lnTo>
                <a:quadBezTo>
                  <a:pt y="577" x="3282"/>
                  <a:pt y="612" x="3293"/>
                </a:quadBezTo>
                <a:quadBezTo>
                  <a:pt y="573" x="3305"/>
                  <a:pt y="498" x="3331"/>
                </a:quadBezTo>
                <a:lnTo>
                  <a:pt y="0" x="3502"/>
                </a:lnTo>
                <a:lnTo>
                  <a:pt y="0" x="3630"/>
                </a:lnTo>
                <a:lnTo>
                  <a:pt y="715" x="3630"/>
                </a:lnTo>
                <a:lnTo>
                  <a:pt y="715" x="3539"/>
                </a:lnTo>
                <a:lnTo>
                  <a:pt y="116" x="3539"/>
                </a:lnTo>
                <a:lnTo>
                  <a:pt y="715" x="3331"/>
                </a:lnTo>
                <a:lnTo>
                  <a:pt y="715" x="3245"/>
                </a:lnTo>
                <a:lnTo>
                  <a:pt y="106" x="3038"/>
                </a:lnTo>
                <a:lnTo>
                  <a:pt y="715" x="3038"/>
                </a:lnTo>
                <a:lnTo>
                  <a:pt y="715" x="2947"/>
                </a:lnTo>
                <a:close/>
                <a:moveTo>
                  <a:pt y="651" x="4110"/>
                </a:moveTo>
                <a:quadBezTo>
                  <a:pt y="693" x="4061"/>
                  <a:pt y="710" x="4016"/>
                </a:quadBezTo>
                <a:quadBezTo>
                  <a:pt y="727" x="3971"/>
                  <a:pt y="727" x="3919"/>
                </a:quadBezTo>
                <a:quadBezTo>
                  <a:pt y="727" x="3833"/>
                  <a:pt y="685" x="3788"/>
                </a:quadBezTo>
                <a:quadBezTo>
                  <a:pt y="644" x="3742"/>
                  <a:pt y="579" x="3742"/>
                </a:quadBezTo>
                <a:quadBezTo>
                  <a:pt y="541" x="3742"/>
                  <a:pt y="509" x="3759"/>
                </a:quadBezTo>
                <a:quadBezTo>
                  <a:pt y="478" x="3776"/>
                  <a:pt y="458" x="3804"/>
                </a:quadBezTo>
                <a:quadBezTo>
                  <a:pt y="439" x="3833"/>
                  <a:pt y="430" x="3868"/>
                </a:quadBezTo>
                <a:quadBezTo>
                  <a:pt y="423" x="3894"/>
                  <a:pt y="416" x="3946"/>
                </a:quadBezTo>
                <a:quadBezTo>
                  <a:pt y="404" x="4052"/>
                  <a:pt y="386" x="4103"/>
                </a:quadBezTo>
                <a:quadBezTo>
                  <a:pt y="368" x="4103"/>
                  <a:pt y="363" x="4103"/>
                </a:quadBezTo>
                <a:quadBezTo>
                  <a:pt y="310" x="4103"/>
                  <a:pt y="288" x="4078"/>
                </a:quadBezTo>
                <a:quadBezTo>
                  <a:pt y="258" x="4044"/>
                  <a:pt y="258" x="3978"/>
                </a:quadBezTo>
                <a:quadBezTo>
                  <a:pt y="258" x="3916"/>
                  <a:pt y="280" x="3886"/>
                </a:quadBezTo>
                <a:quadBezTo>
                  <a:pt y="301" x="3857"/>
                  <a:pt y="356" x="3843"/>
                </a:quadBezTo>
                <a:lnTo>
                  <a:pt y="345" x="3757"/>
                </a:lnTo>
                <a:quadBezTo>
                  <a:pt y="290" x="3769"/>
                  <a:pt y="256" x="3795"/>
                </a:quadBezTo>
                <a:quadBezTo>
                  <a:pt y="222" x="3822"/>
                  <a:pt y="203" x="3873"/>
                </a:quadBezTo>
                <a:quadBezTo>
                  <a:pt y="185" x="3924"/>
                  <a:pt y="185" x="3991"/>
                </a:quadBezTo>
                <a:quadBezTo>
                  <a:pt y="185" x="4057"/>
                  <a:pt y="201" x="4099"/>
                </a:quadBezTo>
                <a:quadBezTo>
                  <a:pt y="216" x="4140"/>
                  <a:pt y="240" x="4160"/>
                </a:quadBezTo>
                <a:quadBezTo>
                  <a:pt y="264" x="4179"/>
                  <a:pt y="300" x="4187"/>
                </a:quadBezTo>
                <a:quadBezTo>
                  <a:pt y="322" x="4191"/>
                  <a:pt y="381" x="4191"/>
                </a:quadBezTo>
                <a:lnTo>
                  <a:pt y="498" x="4191"/>
                </a:lnTo>
                <a:quadBezTo>
                  <a:pt y="621" x="4191"/>
                  <a:pt y="653" x="4197"/>
                </a:quadBezTo>
                <a:quadBezTo>
                  <a:pt y="686" x="4203"/>
                  <a:pt y="715" x="4219"/>
                </a:quadBezTo>
                <a:lnTo>
                  <a:pt y="715" x="4127"/>
                </a:lnTo>
                <a:quadBezTo>
                  <a:pt y="688" x="4114"/>
                  <a:pt y="651" x="4110"/>
                </a:quadBezTo>
                <a:close/>
                <a:moveTo>
                  <a:pt y="455" x="4103"/>
                </a:moveTo>
                <a:quadBezTo>
                  <a:pt y="475" x="4055"/>
                  <a:pt y="488" x="3959"/>
                </a:quadBezTo>
                <a:quadBezTo>
                  <a:pt y="496" x="3905"/>
                  <a:pt y="506" x="3882"/>
                </a:quadBezTo>
                <a:quadBezTo>
                  <a:pt y="516" x="3860"/>
                  <a:pt y="534" x="3848"/>
                </a:quadBezTo>
                <a:quadBezTo>
                  <a:pt y="553" x="3835"/>
                  <a:pt y="576" x="3835"/>
                </a:quadBezTo>
                <a:quadBezTo>
                  <a:pt y="611" x="3835"/>
                  <a:pt y="635" x="3862"/>
                </a:quadBezTo>
                <a:quadBezTo>
                  <a:pt y="658" x="3889"/>
                  <a:pt y="658" x="3940"/>
                </a:quadBezTo>
                <a:quadBezTo>
                  <a:pt y="658" x="3991"/>
                  <a:pt y="636" x="4030"/>
                </a:quadBezTo>
                <a:quadBezTo>
                  <a:pt y="614" x="4070"/>
                  <a:pt y="575" x="4088"/>
                </a:quadBezTo>
                <a:quadBezTo>
                  <a:pt y="545" x="4103"/>
                  <a:pt y="487" x="4103"/>
                </a:quadBezTo>
                <a:lnTo>
                  <a:pt y="455" x="4103"/>
                </a:lnTo>
                <a:close/>
                <a:moveTo>
                  <a:pt y="715" x="4327"/>
                </a:moveTo>
                <a:lnTo>
                  <a:pt y="197" x="4327"/>
                </a:lnTo>
                <a:lnTo>
                  <a:pt y="197" x="4406"/>
                </a:lnTo>
                <a:lnTo>
                  <a:pt y="275" x="4406"/>
                </a:lnTo>
                <a:quadBezTo>
                  <a:pt y="220" x="4436"/>
                  <a:pt y="203" x="4462"/>
                </a:quadBezTo>
                <a:quadBezTo>
                  <a:pt y="185" x="4487"/>
                  <a:pt y="185" x="4518"/>
                </a:quadBezTo>
                <a:quadBezTo>
                  <a:pt y="185" x="4562"/>
                  <a:pt y="213" x="4608"/>
                </a:quadBezTo>
                <a:lnTo>
                  <a:pt y="295" x="4578"/>
                </a:lnTo>
                <a:quadBezTo>
                  <a:pt y="276" x="4546"/>
                  <a:pt y="276" x="4514"/>
                </a:quadBezTo>
                <a:quadBezTo>
                  <a:pt y="276" x="4485"/>
                  <a:pt y="293" x="4462"/>
                </a:quadBezTo>
                <a:quadBezTo>
                  <a:pt y="311" x="4439"/>
                  <a:pt y="341" x="4429"/>
                </a:quadBezTo>
                <a:quadBezTo>
                  <a:pt y="388" x="4415"/>
                  <a:pt y="444" x="4415"/>
                </a:quadBezTo>
                <a:lnTo>
                  <a:pt y="715" x="4415"/>
                </a:lnTo>
                <a:lnTo>
                  <a:pt y="715" x="4327"/>
                </a:lnTo>
                <a:close/>
                <a:moveTo>
                  <a:pt y="561" x="4625"/>
                </a:moveTo>
                <a:lnTo>
                  <a:pt y="547" x="4712"/>
                </a:lnTo>
                <a:quadBezTo>
                  <a:pt y="599" x="4720"/>
                  <a:pt y="627" x="4753"/>
                </a:quadBezTo>
                <a:quadBezTo>
                  <a:pt y="655" x="4787"/>
                  <a:pt y="655" x="4847"/>
                </a:quadBezTo>
                <a:quadBezTo>
                  <a:pt y="655" x="4907"/>
                  <a:pt y="630" x="4937"/>
                </a:quadBezTo>
                <a:quadBezTo>
                  <a:pt y="605" x="4966"/>
                  <a:pt y="572" x="4966"/>
                </a:quadBezTo>
                <a:quadBezTo>
                  <a:pt y="542" x="4966"/>
                  <a:pt y="525" x="4940"/>
                </a:quadBezTo>
                <a:quadBezTo>
                  <a:pt y="514" x="4922"/>
                  <a:pt y="496" x="4850"/>
                </a:quadBezTo>
                <a:quadBezTo>
                  <a:pt y="471" x="4753"/>
                  <a:pt y="453" x="4716"/>
                </a:quadBezTo>
                <a:quadBezTo>
                  <a:pt y="436" x="4679"/>
                  <a:pt y="404" x="4659"/>
                </a:quadBezTo>
                <a:quadBezTo>
                  <a:pt y="373" x="4640"/>
                  <a:pt y="334" x="4640"/>
                </a:quadBezTo>
                <a:quadBezTo>
                  <a:pt y="300" x="4640"/>
                  <a:pt y="270" x="4656"/>
                </a:quadBezTo>
                <a:quadBezTo>
                  <a:pt y="241" x="4672"/>
                  <a:pt y="221" x="4699"/>
                </a:quadBezTo>
                <a:quadBezTo>
                  <a:pt y="206" x="4720"/>
                  <a:pt y="196" x="4755"/>
                </a:quadBezTo>
                <a:quadBezTo>
                  <a:pt y="185" x="4791"/>
                  <a:pt y="185" x="4831"/>
                </a:quadBezTo>
                <a:quadBezTo>
                  <a:pt y="185" x="4892"/>
                  <a:pt y="203" x="4938"/>
                </a:quadBezTo>
                <a:quadBezTo>
                  <a:pt y="220" x="4984"/>
                  <a:pt y="250" x="5006"/>
                </a:quadBezTo>
                <a:quadBezTo>
                  <a:pt y="280" x="5028"/>
                  <a:pt y="331" x="5037"/>
                </a:quadBezTo>
                <a:lnTo>
                  <a:pt y="342" x="4951"/>
                </a:lnTo>
                <a:quadBezTo>
                  <a:pt y="302" x="4945"/>
                  <a:pt y="280" x="4917"/>
                </a:quadBezTo>
                <a:quadBezTo>
                  <a:pt y="257" x="4889"/>
                  <a:pt y="257" x="4837"/>
                </a:quadBezTo>
                <a:quadBezTo>
                  <a:pt y="257" x="4777"/>
                  <a:pt y="277" x="4751"/>
                </a:quadBezTo>
                <a:quadBezTo>
                  <a:pt y="297" x="4725"/>
                  <a:pt y="324" x="4725"/>
                </a:quadBezTo>
                <a:quadBezTo>
                  <a:pt y="341" x="4725"/>
                  <a:pt y="355" x="4736"/>
                </a:quadBezTo>
                <a:quadBezTo>
                  <a:pt y="369" x="4747"/>
                  <a:pt y="378" x="4770"/>
                </a:quadBezTo>
                <a:quadBezTo>
                  <a:pt y="383" x="4783"/>
                  <a:pt y="401" x="4847"/>
                </a:quadBezTo>
                <a:quadBezTo>
                  <a:pt y="426" x="4940"/>
                  <a:pt y="442" x="4977"/>
                </a:quadBezTo>
                <a:quadBezTo>
                  <a:pt y="458" x="5014"/>
                  <a:pt y="488" x="5035"/>
                </a:quadBezTo>
                <a:quadBezTo>
                  <a:pt y="518" x="5056"/>
                  <a:pt y="563" x="5056"/>
                </a:quadBezTo>
                <a:quadBezTo>
                  <a:pt y="607" x="5056"/>
                  <a:pt y="646" x="5030"/>
                </a:quadBezTo>
                <a:quadBezTo>
                  <a:pt y="685" x="5005"/>
                  <a:pt y="706" x="4957"/>
                </a:quadBezTo>
                <a:quadBezTo>
                  <a:pt y="727" x="4908"/>
                  <a:pt y="727" x="4847"/>
                </a:quadBezTo>
                <a:quadBezTo>
                  <a:pt y="727" x="4746"/>
                  <a:pt y="685" x="4693"/>
                </a:quadBezTo>
                <a:quadBezTo>
                  <a:pt y="643" x="4640"/>
                  <a:pt y="561" x="4625"/>
                </a:quadBez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1" name="Shape 61"/>
          <p:cNvSpPr/>
          <p:nvPr/>
        </p:nvSpPr>
        <p:spPr>
          <a:xfrm>
            <a:off y="4592125" x="3113166"/>
            <a:ext cy="1990375" cx="31995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2" name="Shape 62"/>
          <p:cNvSpPr/>
          <p:nvPr/>
        </p:nvSpPr>
        <p:spPr>
          <a:xfrm>
            <a:off y="1741400" x="2907725"/>
            <a:ext cy="1477974" cx="24496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3" name="Shape 63"/>
          <p:cNvSpPr/>
          <p:nvPr/>
        </p:nvSpPr>
        <p:spPr>
          <a:xfrm>
            <a:off y="4997650" x="6726275"/>
            <a:ext cy="1179325" cx="18187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64" name="Shape 64"/>
          <p:cNvSpPr/>
          <p:nvPr/>
        </p:nvSpPr>
        <p:spPr>
          <a:xfrm>
            <a:off y="5439500" x="575250"/>
            <a:ext cy="1143000" cx="1818699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65" name="Shape 65"/>
          <p:cNvSpPr/>
          <p:nvPr/>
        </p:nvSpPr>
        <p:spPr>
          <a:xfrm>
            <a:off y="3219375" x="3953100"/>
            <a:ext cy="1372749" cx="1404249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66" name="Shape 66"/>
          <p:cNvSpPr/>
          <p:nvPr/>
        </p:nvSpPr>
        <p:spPr>
          <a:xfrm>
            <a:off y="3911475" x="5473200"/>
            <a:ext cy="702125" cx="210940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38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80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8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8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600"/>
                            </p:stCondLst>
                            <p:childTnLst>
                              <p:par>
                                <p:cTn presetID="8" fill="hold" presetSubtype="0" presetClass="emph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32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8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8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6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accent1"/>
        </a:solidFill>
      </p:bgPr>
    </p:bg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607475" x="457200"/>
            <a:ext cy="4960499" cx="3849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/>
              <a:t>Leonardo es rubio, serio, guapo y </a:t>
            </a:r>
          </a:p>
          <a:p>
            <a:pPr rtl="0" lvl="0">
              <a:buNone/>
            </a:pPr>
            <a:r>
              <a:rPr sz="3600" lang="en"/>
              <a:t>moreno. Es  </a:t>
            </a:r>
          </a:p>
          <a:p>
            <a:pPr rtl="0" lvl="0">
              <a:buNone/>
            </a:pPr>
            <a:r>
              <a:rPr sz="3600" lang="en"/>
              <a:t>americano.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y="1636575" x="5154375"/>
            <a:ext cy="4960499" cx="3849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/>
              <a:t>
</a:t>
            </a:r>
            <a:r>
              <a:rPr sz="3600" lang="en"/>
              <a:t>      No es feo,                              g    gordo, bajo</a:t>
            </a:r>
          </a:p>
          <a:p>
            <a:pPr>
              <a:buNone/>
            </a:pPr>
            <a:r>
              <a:rPr sz="3600" lang="en"/>
              <a:t>      y rubio. El no    no es cuban.</a:t>
            </a:r>
          </a:p>
        </p:txBody>
      </p:sp>
      <p:sp>
        <p:nvSpPr>
          <p:cNvPr id="74" name="Shape 74"/>
          <p:cNvSpPr/>
          <p:nvPr/>
        </p:nvSpPr>
        <p:spPr>
          <a:xfrm>
            <a:off y="381276" x="494812"/>
            <a:ext cy="929752" cx="8191979"/>
          </a:xfrm>
          <a:custGeom>
            <a:pathLst>
              <a:path w="8062" extrusionOk="0" h="915">
                <a:moveTo>
                  <a:pt y="715" x="0"/>
                </a:moveTo>
                <a:lnTo>
                  <a:pt y="0" x="0"/>
                </a:lnTo>
                <a:lnTo>
                  <a:pt y="0" x="94"/>
                </a:lnTo>
                <a:lnTo>
                  <a:pt y="631" x="94"/>
                </a:lnTo>
                <a:lnTo>
                  <a:pt y="631" x="447"/>
                </a:lnTo>
                <a:lnTo>
                  <a:pt y="715" x="447"/>
                </a:lnTo>
                <a:lnTo>
                  <a:pt y="715" x="0"/>
                </a:lnTo>
                <a:close/>
                <a:moveTo>
                  <a:pt y="548" x="903"/>
                </a:moveTo>
                <a:lnTo>
                  <a:pt y="560" x="994"/>
                </a:lnTo>
                <a:quadBezTo>
                  <a:pt y="639" x="973"/>
                  <a:pt y="683" x="915"/>
                </a:quadBezTo>
                <a:quadBezTo>
                  <a:pt y="727" x="856"/>
                  <a:pt y="727" x="766"/>
                </a:quadBezTo>
                <a:quadBezTo>
                  <a:pt y="727" x="652"/>
                  <a:pt y="657" x="586"/>
                </a:quadBezTo>
                <a:quadBezTo>
                  <a:pt y="587" x="519"/>
                  <a:pt y="460" x="519"/>
                </a:quadBezTo>
                <a:quadBezTo>
                  <a:pt y="330" x="519"/>
                  <a:pt y="257" x="586"/>
                </a:quadBezTo>
                <a:quadBezTo>
                  <a:pt y="185" x="654"/>
                  <a:pt y="185" x="761"/>
                </a:quadBezTo>
                <a:quadBezTo>
                  <a:pt y="185" x="865"/>
                  <a:pt y="256" x="931"/>
                </a:quadBezTo>
                <a:quadBezTo>
                  <a:pt y="327" x="997"/>
                  <a:pt y="455" x="997"/>
                </a:quadBezTo>
                <a:quadBezTo>
                  <a:pt y="463" x="997"/>
                  <a:pt y="479" x="997"/>
                </a:quadBezTo>
                <a:lnTo>
                  <a:pt y="479" x="610"/>
                </a:lnTo>
                <a:quadBezTo>
                  <a:pt y="564" x="615"/>
                  <a:pt y="609" x="658"/>
                </a:quadBezTo>
                <a:quadBezTo>
                  <a:pt y="655" x="702"/>
                  <a:pt y="655" x="767"/>
                </a:quadBezTo>
                <a:quadBezTo>
                  <a:pt y="655" x="815"/>
                  <a:pt y="629" x="849"/>
                </a:quadBezTo>
                <a:quadBezTo>
                  <a:pt y="604" x="883"/>
                  <a:pt y="548" x="903"/>
                </a:quadBezTo>
                <a:close/>
                <a:moveTo>
                  <a:pt y="406" x="615"/>
                </a:moveTo>
                <a:lnTo>
                  <a:pt y="406" x="904"/>
                </a:lnTo>
                <a:quadBezTo>
                  <a:pt y="341" x="898"/>
                  <a:pt y="308" x="871"/>
                </a:quadBezTo>
                <a:quadBezTo>
                  <a:pt y="257" x="829"/>
                  <a:pt y="257" x="762"/>
                </a:quadBezTo>
                <a:quadBezTo>
                  <a:pt y="257" x="702"/>
                  <a:pt y="298" x="660"/>
                </a:quadBezTo>
                <a:quadBezTo>
                  <a:pt y="338" x="619"/>
                  <a:pt y="406" x="615"/>
                </a:quadBezTo>
                <a:close/>
                <a:moveTo>
                  <a:pt y="456" x="1072"/>
                </a:moveTo>
                <a:quadBezTo>
                  <a:pt y="312" x="1072"/>
                  <a:pt y="243" x="1152"/>
                </a:quadBezTo>
                <a:quadBezTo>
                  <a:pt y="185" x="1219"/>
                  <a:pt y="185" x="1315"/>
                </a:quadBezTo>
                <a:quadBezTo>
                  <a:pt y="185" x="1422"/>
                  <a:pt y="255" x="1490"/>
                </a:quadBezTo>
                <a:quadBezTo>
                  <a:pt y="325" x="1558"/>
                  <a:pt y="449" x="1558"/>
                </a:quadBezTo>
                <a:quadBezTo>
                  <a:pt y="549" x="1558"/>
                  <a:pt y="606" x="1527"/>
                </a:quadBezTo>
                <a:quadBezTo>
                  <a:pt y="664" x="1498"/>
                  <a:pt y="695" x="1440"/>
                </a:quadBezTo>
                <a:quadBezTo>
                  <a:pt y="727" x="1383"/>
                  <a:pt y="727" x="1315"/>
                </a:quadBezTo>
                <a:quadBezTo>
                  <a:pt y="727" x="1206"/>
                  <a:pt y="657" x="1139"/>
                </a:quadBezTo>
                <a:quadBezTo>
                  <a:pt y="587" x="1072"/>
                  <a:pt y="456" x="1072"/>
                </a:quadBezTo>
                <a:close/>
                <a:moveTo>
                  <a:pt y="456" x="1162"/>
                </a:moveTo>
                <a:quadBezTo>
                  <a:pt y="556" x="1162"/>
                  <a:pt y="605" x="1206"/>
                </a:quadBezTo>
                <a:quadBezTo>
                  <a:pt y="655" x="1249"/>
                  <a:pt y="655" x="1315"/>
                </a:quadBezTo>
                <a:quadBezTo>
                  <a:pt y="655" x="1380"/>
                  <a:pt y="605" x="1424"/>
                </a:quadBezTo>
                <a:quadBezTo>
                  <a:pt y="555" x="1467"/>
                  <a:pt y="453" x="1467"/>
                </a:quadBezTo>
                <a:quadBezTo>
                  <a:pt y="357" x="1467"/>
                  <a:pt y="307" x="1423"/>
                </a:quadBezTo>
                <a:quadBezTo>
                  <a:pt y="258" x="1380"/>
                  <a:pt y="258" x="1315"/>
                </a:quadBezTo>
                <a:quadBezTo>
                  <a:pt y="258" x="1249"/>
                  <a:pt y="307" x="1206"/>
                </a:quadBezTo>
                <a:quadBezTo>
                  <a:pt y="356" x="1162"/>
                  <a:pt y="456" x="1162"/>
                </a:quadBezTo>
                <a:close/>
                <a:moveTo>
                  <a:pt y="715" x="1661"/>
                </a:moveTo>
                <a:lnTo>
                  <a:pt y="197" x="1661"/>
                </a:lnTo>
                <a:lnTo>
                  <a:pt y="197" x="1740"/>
                </a:lnTo>
                <a:lnTo>
                  <a:pt y="270" x="1740"/>
                </a:lnTo>
                <a:quadBezTo>
                  <a:pt y="185" x="1797"/>
                  <a:pt y="185" x="1905"/>
                </a:quadBezTo>
                <a:quadBezTo>
                  <a:pt y="185" x="1952"/>
                  <a:pt y="202" x="1991"/>
                </a:quadBezTo>
                <a:quadBezTo>
                  <a:pt y="219" x="2030"/>
                  <a:pt y="246" x="2050"/>
                </a:quadBezTo>
                <a:quadBezTo>
                  <a:pt y="273" x="2069"/>
                  <a:pt y="311" x="2077"/>
                </a:quadBezTo>
                <a:quadBezTo>
                  <a:pt y="335" x="2082"/>
                  <a:pt y="396" x="2082"/>
                </a:quadBezTo>
                <a:lnTo>
                  <a:pt y="715" x="2082"/>
                </a:lnTo>
                <a:lnTo>
                  <a:pt y="715" x="1994"/>
                </a:lnTo>
                <a:lnTo>
                  <a:pt y="400" x="1994"/>
                </a:lnTo>
                <a:quadBezTo>
                  <a:pt y="346" x="1994"/>
                  <a:pt y="320" x="1984"/>
                </a:quadBezTo>
                <a:quadBezTo>
                  <a:pt y="293" x="1974"/>
                  <a:pt y="277" x="1947"/>
                </a:quadBezTo>
                <a:quadBezTo>
                  <a:pt y="261" x="1921"/>
                  <a:pt y="261" x="1886"/>
                </a:quadBezTo>
                <a:quadBezTo>
                  <a:pt y="261" x="1830"/>
                  <a:pt y="297" x="1789"/>
                </a:quadBezTo>
                <a:quadBezTo>
                  <a:pt y="333" x="1749"/>
                  <a:pt y="432" x="1749"/>
                </a:quadBezTo>
                <a:lnTo>
                  <a:pt y="715" x="1749"/>
                </a:lnTo>
                <a:lnTo>
                  <a:pt y="715" x="1661"/>
                </a:lnTo>
                <a:close/>
                <a:moveTo>
                  <a:pt y="651" x="2555"/>
                </a:moveTo>
                <a:quadBezTo>
                  <a:pt y="693" x="2506"/>
                  <a:pt y="710" x="2461"/>
                </a:quadBezTo>
                <a:quadBezTo>
                  <a:pt y="727" x="2416"/>
                  <a:pt y="727" x="2364"/>
                </a:quadBezTo>
                <a:quadBezTo>
                  <a:pt y="727" x="2279"/>
                  <a:pt y="685" x="2233"/>
                </a:quadBezTo>
                <a:quadBezTo>
                  <a:pt y="644" x="2187"/>
                  <a:pt y="579" x="2187"/>
                </a:quadBezTo>
                <a:quadBezTo>
                  <a:pt y="541" x="2187"/>
                  <a:pt y="509" x="2204"/>
                </a:quadBezTo>
                <a:quadBezTo>
                  <a:pt y="478" x="2222"/>
                  <a:pt y="458" x="2250"/>
                </a:quadBezTo>
                <a:quadBezTo>
                  <a:pt y="439" x="2278"/>
                  <a:pt y="430" x="2313"/>
                </a:quadBezTo>
                <a:quadBezTo>
                  <a:pt y="423" x="2339"/>
                  <a:pt y="416" x="2391"/>
                </a:quadBezTo>
                <a:quadBezTo>
                  <a:pt y="404" x="2498"/>
                  <a:pt y="386" x="2548"/>
                </a:quadBezTo>
                <a:quadBezTo>
                  <a:pt y="368" x="2548"/>
                  <a:pt y="363" x="2548"/>
                </a:quadBezTo>
                <a:quadBezTo>
                  <a:pt y="310" x="2548"/>
                  <a:pt y="288" x="2523"/>
                </a:quadBezTo>
                <a:quadBezTo>
                  <a:pt y="258" x="2490"/>
                  <a:pt y="258" x="2423"/>
                </a:quadBezTo>
                <a:quadBezTo>
                  <a:pt y="258" x="2361"/>
                  <a:pt y="280" x="2332"/>
                </a:quadBezTo>
                <a:quadBezTo>
                  <a:pt y="301" x="2302"/>
                  <a:pt y="356" x="2288"/>
                </a:quadBezTo>
                <a:lnTo>
                  <a:pt y="345" x="2202"/>
                </a:lnTo>
                <a:quadBezTo>
                  <a:pt y="290" x="2214"/>
                  <a:pt y="256" x="2241"/>
                </a:quadBezTo>
                <a:quadBezTo>
                  <a:pt y="222" x="2268"/>
                  <a:pt y="203" x="2318"/>
                </a:quadBezTo>
                <a:quadBezTo>
                  <a:pt y="185" x="2369"/>
                  <a:pt y="185" x="2436"/>
                </a:quadBezTo>
                <a:quadBezTo>
                  <a:pt y="185" x="2502"/>
                  <a:pt y="201" x="2544"/>
                </a:quadBezTo>
                <a:quadBezTo>
                  <a:pt y="216" x="2585"/>
                  <a:pt y="240" x="2605"/>
                </a:quadBezTo>
                <a:quadBezTo>
                  <a:pt y="264" x="2625"/>
                  <a:pt y="300" x="2632"/>
                </a:quadBezTo>
                <a:quadBezTo>
                  <a:pt y="322" x="2637"/>
                  <a:pt y="381" x="2637"/>
                </a:quadBezTo>
                <a:lnTo>
                  <a:pt y="498" x="2637"/>
                </a:lnTo>
                <a:quadBezTo>
                  <a:pt y="621" x="2637"/>
                  <a:pt y="653" x="2642"/>
                </a:quadBezTo>
                <a:quadBezTo>
                  <a:pt y="686" x="2648"/>
                  <a:pt y="715" x="2665"/>
                </a:quadBezTo>
                <a:lnTo>
                  <a:pt y="715" x="2573"/>
                </a:lnTo>
                <a:quadBezTo>
                  <a:pt y="688" x="2559"/>
                  <a:pt y="651" x="2555"/>
                </a:quadBezTo>
                <a:close/>
                <a:moveTo>
                  <a:pt y="455" x="2548"/>
                </a:moveTo>
                <a:quadBezTo>
                  <a:pt y="475" x="2500"/>
                  <a:pt y="488" x="2404"/>
                </a:quadBezTo>
                <a:quadBezTo>
                  <a:pt y="496" x="2350"/>
                  <a:pt y="506" x="2328"/>
                </a:quadBezTo>
                <a:quadBezTo>
                  <a:pt y="516" x="2305"/>
                  <a:pt y="534" x="2293"/>
                </a:quadBezTo>
                <a:quadBezTo>
                  <a:pt y="553" x="2281"/>
                  <a:pt y="576" x="2281"/>
                </a:quadBezTo>
                <a:quadBezTo>
                  <a:pt y="611" x="2281"/>
                  <a:pt y="635" x="2307"/>
                </a:quadBezTo>
                <a:quadBezTo>
                  <a:pt y="658" x="2334"/>
                  <a:pt y="658" x="2385"/>
                </a:quadBezTo>
                <a:quadBezTo>
                  <a:pt y="658" x="2436"/>
                  <a:pt y="636" x="2476"/>
                </a:quadBezTo>
                <a:quadBezTo>
                  <a:pt y="614" x="2515"/>
                  <a:pt y="575" x="2534"/>
                </a:quadBezTo>
                <a:quadBezTo>
                  <a:pt y="545" x="2548"/>
                  <a:pt y="487" x="2548"/>
                </a:quadBezTo>
                <a:lnTo>
                  <a:pt y="455" x="2548"/>
                </a:lnTo>
                <a:close/>
                <a:moveTo>
                  <a:pt y="715" x="2772"/>
                </a:moveTo>
                <a:lnTo>
                  <a:pt y="197" x="2772"/>
                </a:lnTo>
                <a:lnTo>
                  <a:pt y="197" x="2851"/>
                </a:lnTo>
                <a:lnTo>
                  <a:pt y="275" x="2851"/>
                </a:lnTo>
                <a:quadBezTo>
                  <a:pt y="220" x="2881"/>
                  <a:pt y="203" x="2907"/>
                </a:quadBezTo>
                <a:quadBezTo>
                  <a:pt y="185" x="2933"/>
                  <a:pt y="185" x="2963"/>
                </a:quadBezTo>
                <a:quadBezTo>
                  <a:pt y="185" x="3008"/>
                  <a:pt y="213" x="3054"/>
                </a:quadBezTo>
                <a:lnTo>
                  <a:pt y="295" x="3023"/>
                </a:lnTo>
                <a:quadBezTo>
                  <a:pt y="276" x="2991"/>
                  <a:pt y="276" x="2959"/>
                </a:quadBezTo>
                <a:quadBezTo>
                  <a:pt y="276" x="2930"/>
                  <a:pt y="293" x="2907"/>
                </a:quadBezTo>
                <a:quadBezTo>
                  <a:pt y="311" x="2884"/>
                  <a:pt y="341" x="2875"/>
                </a:quadBezTo>
                <a:quadBezTo>
                  <a:pt y="388" x="2860"/>
                  <a:pt y="444" x="2860"/>
                </a:quadBezTo>
                <a:lnTo>
                  <a:pt y="715" x="2860"/>
                </a:lnTo>
                <a:lnTo>
                  <a:pt y="715" x="2772"/>
                </a:lnTo>
                <a:close/>
                <a:moveTo>
                  <a:pt y="715" x="3442"/>
                </a:moveTo>
                <a:lnTo>
                  <a:pt y="650" x="3442"/>
                </a:lnTo>
                <a:quadBezTo>
                  <a:pt y="727" x="3393"/>
                  <a:pt y="727" x="3297"/>
                </a:quadBezTo>
                <a:quadBezTo>
                  <a:pt y="727" x="3235"/>
                  <a:pt y="693" x="3183"/>
                </a:quadBezTo>
                <a:quadBezTo>
                  <a:pt y="659" x="3131"/>
                  <a:pt y="597" x="3103"/>
                </a:quadBezTo>
                <a:quadBezTo>
                  <a:pt y="536" x="3074"/>
                  <a:pt y="457" x="3074"/>
                </a:quadBezTo>
                <a:quadBezTo>
                  <a:pt y="379" x="3074"/>
                  <a:pt y="316" x="3100"/>
                </a:quadBezTo>
                <a:quadBezTo>
                  <a:pt y="252" x="3126"/>
                  <a:pt y="219" x="3178"/>
                </a:quadBezTo>
                <a:quadBezTo>
                  <a:pt y="185" x="3229"/>
                  <a:pt y="185" x="3293"/>
                </a:quadBezTo>
                <a:quadBezTo>
                  <a:pt y="185" x="3340"/>
                  <a:pt y="205" x="3377"/>
                </a:quadBezTo>
                <a:quadBezTo>
                  <a:pt y="225" x="3414"/>
                  <a:pt y="256" x="3437"/>
                </a:quadBezTo>
                <a:lnTo>
                  <a:pt y="0" x="3437"/>
                </a:lnTo>
                <a:lnTo>
                  <a:pt y="0" x="3524"/>
                </a:lnTo>
                <a:lnTo>
                  <a:pt y="715" x="3524"/>
                </a:lnTo>
                <a:lnTo>
                  <a:pt y="715" x="3442"/>
                </a:lnTo>
                <a:close/>
                <a:moveTo>
                  <a:pt y="457" x="3165"/>
                </a:moveTo>
                <a:quadBezTo>
                  <a:pt y="556" x="3165"/>
                  <a:pt y="605" x="3207"/>
                </a:quadBezTo>
                <a:quadBezTo>
                  <a:pt y="655" x="3249"/>
                  <a:pt y="655" x="3306"/>
                </a:quadBezTo>
                <a:quadBezTo>
                  <a:pt y="655" x="3363"/>
                  <a:pt y="608" x="3403"/>
                </a:quadBezTo>
                <a:quadBezTo>
                  <a:pt y="561" x="3444"/>
                  <a:pt y="464" x="3444"/>
                </a:quadBezTo>
                <a:quadBezTo>
                  <a:pt y="357" x="3444"/>
                  <a:pt y="308" x="3403"/>
                </a:quadBezTo>
                <a:quadBezTo>
                  <a:pt y="258" x="3362"/>
                  <a:pt y="258" x="3302"/>
                </a:quadBezTo>
                <a:quadBezTo>
                  <a:pt y="258" x="3243"/>
                  <a:pt y="306" x="3204"/>
                </a:quadBezTo>
                <a:quadBezTo>
                  <a:pt y="354" x="3165"/>
                  <a:pt y="457" x="3165"/>
                </a:quadBezTo>
                <a:close/>
                <a:moveTo>
                  <a:pt y="456" x="3629"/>
                </a:moveTo>
                <a:quadBezTo>
                  <a:pt y="312" x="3629"/>
                  <a:pt y="243" x="3709"/>
                </a:quadBezTo>
                <a:quadBezTo>
                  <a:pt y="185" x="3776"/>
                  <a:pt y="185" x="3873"/>
                </a:quadBezTo>
                <a:quadBezTo>
                  <a:pt y="185" x="3979"/>
                  <a:pt y="255" x="4047"/>
                </a:quadBezTo>
                <a:quadBezTo>
                  <a:pt y="325" x="4115"/>
                  <a:pt y="449" x="4115"/>
                </a:quadBezTo>
                <a:quadBezTo>
                  <a:pt y="549" x="4115"/>
                  <a:pt y="606" x="4085"/>
                </a:quadBezTo>
                <a:quadBezTo>
                  <a:pt y="664" x="4055"/>
                  <a:pt y="695" x="3998"/>
                </a:quadBezTo>
                <a:quadBezTo>
                  <a:pt y="727" x="3940"/>
                  <a:pt y="727" x="3873"/>
                </a:quadBezTo>
                <a:quadBezTo>
                  <a:pt y="727" x="3764"/>
                  <a:pt y="657" x="3696"/>
                </a:quadBezTo>
                <a:quadBezTo>
                  <a:pt y="587" x="3629"/>
                  <a:pt y="456" x="3629"/>
                </a:quadBezTo>
                <a:close/>
                <a:moveTo>
                  <a:pt y="456" x="3720"/>
                </a:moveTo>
                <a:quadBezTo>
                  <a:pt y="556" x="3720"/>
                  <a:pt y="605" x="3763"/>
                </a:quadBezTo>
                <a:quadBezTo>
                  <a:pt y="655" x="3807"/>
                  <a:pt y="655" x="3873"/>
                </a:quadBezTo>
                <a:quadBezTo>
                  <a:pt y="655" x="3938"/>
                  <a:pt y="605" x="3981"/>
                </a:quadBezTo>
                <a:quadBezTo>
                  <a:pt y="555" x="4025"/>
                  <a:pt y="453" x="4025"/>
                </a:quadBezTo>
                <a:quadBezTo>
                  <a:pt y="357" x="4025"/>
                  <a:pt y="307" x="3981"/>
                </a:quadBezTo>
                <a:quadBezTo>
                  <a:pt y="258" x="3937"/>
                  <a:pt y="258" x="3873"/>
                </a:quadBezTo>
                <a:quadBezTo>
                  <a:pt y="258" x="3807"/>
                  <a:pt y="307" x="3763"/>
                </a:quadBezTo>
                <a:quadBezTo>
                  <a:pt y="356" x="3720"/>
                  <a:pt y="456" x="3720"/>
                </a:quadBezTo>
                <a:close/>
                <a:moveTo>
                  <a:pt y="715" x="4507"/>
                </a:moveTo>
                <a:lnTo>
                  <a:pt y="0" x="4507"/>
                </a:lnTo>
                <a:lnTo>
                  <a:pt y="0" x="4754"/>
                </a:lnTo>
                <a:quadBezTo>
                  <a:pt y="0" x="4837"/>
                  <a:pt y="10" x="4881"/>
                </a:quadBezTo>
                <a:quadBezTo>
                  <a:pt y="24" x="4943"/>
                  <a:pt y="61" x="4986"/>
                </a:quadBezTo>
                <a:quadBezTo>
                  <a:pt y="109" x="5043"/>
                  <a:pt y="183" x="5071"/>
                </a:quadBezTo>
                <a:quadBezTo>
                  <a:pt y="258" x="5099"/>
                  <a:pt y="354" x="5099"/>
                </a:quadBezTo>
                <a:quadBezTo>
                  <a:pt y="435" x="5099"/>
                  <a:pt y="498" x="5080"/>
                </a:quadBezTo>
                <a:quadBezTo>
                  <a:pt y="561" x="5061"/>
                  <a:pt y="602" x="5031"/>
                </a:quadBezTo>
                <a:quadBezTo>
                  <a:pt y="644" x="5001"/>
                  <a:pt y="667" x="4966"/>
                </a:quadBezTo>
                <a:quadBezTo>
                  <a:pt y="691" x="4931"/>
                  <a:pt y="703" x="4881"/>
                </a:quadBezTo>
                <a:quadBezTo>
                  <a:pt y="715" x="4831"/>
                  <a:pt y="715" x="4766"/>
                </a:quadBezTo>
                <a:lnTo>
                  <a:pt y="715" x="4507"/>
                </a:lnTo>
                <a:close/>
                <a:moveTo>
                  <a:pt y="631" x="4602"/>
                </a:moveTo>
                <a:lnTo>
                  <a:pt y="631" x="4755"/>
                </a:lnTo>
                <a:quadBezTo>
                  <a:pt y="631" x="4826"/>
                  <a:pt y="618" x="4866"/>
                </a:quadBezTo>
                <a:quadBezTo>
                  <a:pt y="604" x="4906"/>
                  <a:pt y="581" x="4930"/>
                </a:quadBezTo>
                <a:quadBezTo>
                  <a:pt y="547" x="4964"/>
                  <a:pt y="490" x="4983"/>
                </a:quadBezTo>
                <a:quadBezTo>
                  <a:pt y="433" x="5001"/>
                  <a:pt y="352" x="5001"/>
                </a:quadBezTo>
                <a:quadBezTo>
                  <a:pt y="240" x="5001"/>
                  <a:pt y="180" x="4965"/>
                </a:quadBezTo>
                <a:quadBezTo>
                  <a:pt y="119" x="4928"/>
                  <a:pt y="99" x="4875"/>
                </a:quadBezTo>
                <a:quadBezTo>
                  <a:pt y="84" x="4837"/>
                  <a:pt y="84" x="4752"/>
                </a:quadBezTo>
                <a:lnTo>
                  <a:pt y="84" x="4602"/>
                </a:lnTo>
                <a:lnTo>
                  <a:pt y="631" x="4602"/>
                </a:lnTo>
                <a:close/>
                <a:moveTo>
                  <a:pt y="101" x="5219"/>
                </a:moveTo>
                <a:lnTo>
                  <a:pt y="0" x="5219"/>
                </a:lnTo>
                <a:lnTo>
                  <a:pt y="0" x="5307"/>
                </a:lnTo>
                <a:lnTo>
                  <a:pt y="101" x="5307"/>
                </a:lnTo>
                <a:lnTo>
                  <a:pt y="101" x="5219"/>
                </a:lnTo>
                <a:close/>
                <a:moveTo>
                  <a:pt y="715" x="5219"/>
                </a:moveTo>
                <a:lnTo>
                  <a:pt y="197" x="5219"/>
                </a:lnTo>
                <a:lnTo>
                  <a:pt y="197" x="5307"/>
                </a:lnTo>
                <a:lnTo>
                  <a:pt y="715" x="5307"/>
                </a:lnTo>
                <a:lnTo>
                  <a:pt y="715" x="5219"/>
                </a:lnTo>
                <a:close/>
                <a:moveTo>
                  <a:pt y="525" x="5779"/>
                </a:moveTo>
                <a:lnTo>
                  <a:pt y="537" x="5865"/>
                </a:lnTo>
                <a:quadBezTo>
                  <a:pt y="626" x="5851"/>
                  <a:pt y="677" x="5793"/>
                </a:quadBezTo>
                <a:quadBezTo>
                  <a:pt y="727" x="5734"/>
                  <a:pt y="727" x="5649"/>
                </a:quadBezTo>
                <a:quadBezTo>
                  <a:pt y="727" x="5543"/>
                  <a:pt y="658" x="5478"/>
                </a:quadBezTo>
                <a:quadBezTo>
                  <a:pt y="588" x="5414"/>
                  <a:pt y="458" x="5414"/>
                </a:quadBezTo>
                <a:quadBezTo>
                  <a:pt y="374" x="5414"/>
                  <a:pt y="311" x="5441"/>
                </a:quadBezTo>
                <a:quadBezTo>
                  <a:pt y="248" x="5469"/>
                  <a:pt y="217" x="5526"/>
                </a:quadBezTo>
                <a:quadBezTo>
                  <a:pt y="185" x="5583"/>
                  <a:pt y="185" x="5650"/>
                </a:quadBezTo>
                <a:quadBezTo>
                  <a:pt y="185" x="5734"/>
                  <a:pt y="228" x="5788"/>
                </a:quadBezTo>
                <a:quadBezTo>
                  <a:pt y="270" x="5842"/>
                  <a:pt y="349" x="5857"/>
                </a:quadBezTo>
                <a:lnTo>
                  <a:pt y="362" x="5771"/>
                </a:lnTo>
                <a:quadBezTo>
                  <a:pt y="310" x="5759"/>
                  <a:pt y="284" x="5728"/>
                </a:quadBezTo>
                <a:quadBezTo>
                  <a:pt y="257" x="5697"/>
                  <a:pt y="257" x="5653"/>
                </a:quadBezTo>
                <a:quadBezTo>
                  <a:pt y="257" x="5587"/>
                  <a:pt y="305" x="5545"/>
                </a:quadBezTo>
                <a:quadBezTo>
                  <a:pt y="353" x="5504"/>
                  <a:pt y="456" x="5504"/>
                </a:quadBezTo>
                <a:quadBezTo>
                  <a:pt y="560" x="5504"/>
                  <a:pt y="607" x="5544"/>
                </a:quadBezTo>
                <a:quadBezTo>
                  <a:pt y="655" x="5584"/>
                  <a:pt y="655" x="5648"/>
                </a:quadBezTo>
                <a:quadBezTo>
                  <a:pt y="655" x="5700"/>
                  <a:pt y="623" x="5735"/>
                </a:quadBezTo>
                <a:quadBezTo>
                  <a:pt y="591" x="5770"/>
                  <a:pt y="525" x="5779"/>
                </a:quadBezTo>
                <a:close/>
                <a:moveTo>
                  <a:pt y="651" x="6279"/>
                </a:moveTo>
                <a:quadBezTo>
                  <a:pt y="693" x="6230"/>
                  <a:pt y="710" x="6185"/>
                </a:quadBezTo>
                <a:quadBezTo>
                  <a:pt y="727" x="6140"/>
                  <a:pt y="727" x="6088"/>
                </a:quadBezTo>
                <a:quadBezTo>
                  <a:pt y="727" x="6002"/>
                  <a:pt y="685" x="5957"/>
                </a:quadBezTo>
                <a:quadBezTo>
                  <a:pt y="644" x="5911"/>
                  <a:pt y="579" x="5911"/>
                </a:quadBezTo>
                <a:quadBezTo>
                  <a:pt y="541" x="5911"/>
                  <a:pt y="509" x="5928"/>
                </a:quadBezTo>
                <a:quadBezTo>
                  <a:pt y="478" x="5945"/>
                  <a:pt y="458" x="5973"/>
                </a:quadBezTo>
                <a:quadBezTo>
                  <a:pt y="439" x="6001"/>
                  <a:pt y="430" x="6037"/>
                </a:quadBezTo>
                <a:quadBezTo>
                  <a:pt y="423" x="6062"/>
                  <a:pt y="416" x="6115"/>
                </a:quadBezTo>
                <a:quadBezTo>
                  <a:pt y="404" x="6221"/>
                  <a:pt y="386" x="6271"/>
                </a:quadBezTo>
                <a:quadBezTo>
                  <a:pt y="368" x="6272"/>
                  <a:pt y="363" x="6272"/>
                </a:quadBezTo>
                <a:quadBezTo>
                  <a:pt y="310" x="6272"/>
                  <a:pt y="288" x="6247"/>
                </a:quadBezTo>
                <a:quadBezTo>
                  <a:pt y="258" x="6213"/>
                  <a:pt y="258" x="6147"/>
                </a:quadBezTo>
                <a:quadBezTo>
                  <a:pt y="258" x="6085"/>
                  <a:pt y="280" x="6055"/>
                </a:quadBezTo>
                <a:quadBezTo>
                  <a:pt y="301" x="6026"/>
                  <a:pt y="356" x="6012"/>
                </a:quadBezTo>
                <a:lnTo>
                  <a:pt y="345" x="5926"/>
                </a:lnTo>
                <a:quadBezTo>
                  <a:pt y="290" x="5937"/>
                  <a:pt y="256" x="5964"/>
                </a:quadBezTo>
                <a:quadBezTo>
                  <a:pt y="222" x="5991"/>
                  <a:pt y="203" x="6042"/>
                </a:quadBezTo>
                <a:quadBezTo>
                  <a:pt y="185" x="6093"/>
                  <a:pt y="185" x="6160"/>
                </a:quadBezTo>
                <a:quadBezTo>
                  <a:pt y="185" x="6226"/>
                  <a:pt y="201" x="6268"/>
                </a:quadBezTo>
                <a:quadBezTo>
                  <a:pt y="216" x="6309"/>
                  <a:pt y="240" x="6329"/>
                </a:quadBezTo>
                <a:quadBezTo>
                  <a:pt y="264" x="6348"/>
                  <a:pt y="300" x="6356"/>
                </a:quadBezTo>
                <a:quadBezTo>
                  <a:pt y="322" x="6360"/>
                  <a:pt y="381" x="6360"/>
                </a:quadBezTo>
                <a:lnTo>
                  <a:pt y="498" x="6360"/>
                </a:lnTo>
                <a:quadBezTo>
                  <a:pt y="621" x="6360"/>
                  <a:pt y="653" x="6366"/>
                </a:quadBezTo>
                <a:quadBezTo>
                  <a:pt y="686" x="6372"/>
                  <a:pt y="715" x="6388"/>
                </a:quadBezTo>
                <a:lnTo>
                  <a:pt y="715" x="6296"/>
                </a:lnTo>
                <a:quadBezTo>
                  <a:pt y="688" x="6283"/>
                  <a:pt y="651" x="6279"/>
                </a:quadBezTo>
                <a:close/>
                <a:moveTo>
                  <a:pt y="455" x="6271"/>
                </a:moveTo>
                <a:quadBezTo>
                  <a:pt y="475" x="6224"/>
                  <a:pt y="488" x="6128"/>
                </a:quadBezTo>
                <a:quadBezTo>
                  <a:pt y="496" x="6074"/>
                  <a:pt y="506" x="6051"/>
                </a:quadBezTo>
                <a:quadBezTo>
                  <a:pt y="516" x="6029"/>
                  <a:pt y="534" x="6017"/>
                </a:quadBezTo>
                <a:quadBezTo>
                  <a:pt y="553" x="6004"/>
                  <a:pt y="576" x="6004"/>
                </a:quadBezTo>
                <a:quadBezTo>
                  <a:pt y="611" x="6004"/>
                  <a:pt y="635" x="6031"/>
                </a:quadBezTo>
                <a:quadBezTo>
                  <a:pt y="658" x="6058"/>
                  <a:pt y="658" x="6109"/>
                </a:quadBezTo>
                <a:quadBezTo>
                  <a:pt y="658" x="6160"/>
                  <a:pt y="636" x="6199"/>
                </a:quadBezTo>
                <a:quadBezTo>
                  <a:pt y="614" x="6239"/>
                  <a:pt y="575" x="6257"/>
                </a:quadBezTo>
                <a:quadBezTo>
                  <a:pt y="545" x="6271"/>
                  <a:pt y="487" x="6271"/>
                </a:quadBezTo>
                <a:lnTo>
                  <a:pt y="455" x="6271"/>
                </a:lnTo>
                <a:close/>
                <a:moveTo>
                  <a:pt y="914" x="6497"/>
                </a:moveTo>
                <a:lnTo>
                  <a:pt y="197" x="6497"/>
                </a:lnTo>
                <a:lnTo>
                  <a:pt y="197" x="6577"/>
                </a:lnTo>
                <a:lnTo>
                  <a:pt y="264" x="6577"/>
                </a:lnTo>
                <a:quadBezTo>
                  <a:pt y="225" x="6605"/>
                  <a:pt y="205" x="6641"/>
                </a:quadBezTo>
                <a:quadBezTo>
                  <a:pt y="185" x="6676"/>
                  <a:pt y="185" x="6727"/>
                </a:quadBezTo>
                <a:quadBezTo>
                  <a:pt y="185" x="6793"/>
                  <a:pt y="219" x="6844"/>
                </a:quadBezTo>
                <a:quadBezTo>
                  <a:pt y="253" x="6895"/>
                  <a:pt y="316" x="6921"/>
                </a:quadBezTo>
                <a:quadBezTo>
                  <a:pt y="378" x="6947"/>
                  <a:pt y="452" x="6947"/>
                </a:quadBezTo>
                <a:quadBezTo>
                  <a:pt y="532" x="6947"/>
                  <a:pt y="596" x="6918"/>
                </a:quadBezTo>
                <a:quadBezTo>
                  <a:pt y="659" x="6890"/>
                  <a:pt y="693" x="6835"/>
                </a:quadBezTo>
                <a:quadBezTo>
                  <a:pt y="727" x="6781"/>
                  <a:pt y="727" x="6721"/>
                </a:quadBezTo>
                <a:quadBezTo>
                  <a:pt y="727" x="6677"/>
                  <a:pt y="708" x="6642"/>
                </a:quadBezTo>
                <a:quadBezTo>
                  <a:pt y="690" x="6607"/>
                  <a:pt y="662" x="6584"/>
                </a:quadBezTo>
                <a:lnTo>
                  <a:pt y="914" x="6584"/>
                </a:lnTo>
                <a:lnTo>
                  <a:pt y="914" x="6497"/>
                </a:lnTo>
                <a:close/>
                <a:moveTo>
                  <a:pt y="459" x="6576"/>
                </a:moveTo>
                <a:quadBezTo>
                  <a:pt y="559" x="6576"/>
                  <a:pt y="607" x="6617"/>
                </a:quadBezTo>
                <a:quadBezTo>
                  <a:pt y="655" x="6657"/>
                  <a:pt y="655" x="6715"/>
                </a:quadBezTo>
                <a:quadBezTo>
                  <a:pt y="655" x="6773"/>
                  <a:pt y="605" x="6815"/>
                </a:quadBezTo>
                <a:quadBezTo>
                  <a:pt y="556" x="6857"/>
                  <a:pt y="452" x="6857"/>
                </a:quadBezTo>
                <a:quadBezTo>
                  <a:pt y="353" x="6857"/>
                  <a:pt y="303" x="6816"/>
                </a:quadBezTo>
                <a:quadBezTo>
                  <a:pt y="254" x="6775"/>
                  <a:pt y="254" x="6719"/>
                </a:quadBezTo>
                <a:quadBezTo>
                  <a:pt y="254" x="6663"/>
                  <a:pt y="306" x="6619"/>
                </a:quadBezTo>
                <a:quadBezTo>
                  <a:pt y="359" x="6576"/>
                  <a:pt y="459" x="6576"/>
                </a:quadBezTo>
                <a:close/>
                <a:moveTo>
                  <a:pt y="715" x="7052"/>
                </a:moveTo>
                <a:lnTo>
                  <a:pt y="197" x="7052"/>
                </a:lnTo>
                <a:lnTo>
                  <a:pt y="197" x="7131"/>
                </a:lnTo>
                <a:lnTo>
                  <a:pt y="275" x="7131"/>
                </a:lnTo>
                <a:quadBezTo>
                  <a:pt y="220" x="7161"/>
                  <a:pt y="203" x="7187"/>
                </a:quadBezTo>
                <a:quadBezTo>
                  <a:pt y="185" x="7212"/>
                  <a:pt y="185" x="7243"/>
                </a:quadBezTo>
                <a:quadBezTo>
                  <a:pt y="185" x="7288"/>
                  <a:pt y="213" x="7333"/>
                </a:quadBezTo>
                <a:lnTo>
                  <a:pt y="295" x="7303"/>
                </a:lnTo>
                <a:quadBezTo>
                  <a:pt y="276" x="7271"/>
                  <a:pt y="276" x="7239"/>
                </a:quadBezTo>
                <a:quadBezTo>
                  <a:pt y="276" x="7210"/>
                  <a:pt y="293" x="7187"/>
                </a:quadBezTo>
                <a:quadBezTo>
                  <a:pt y="311" x="7164"/>
                  <a:pt y="341" x="7154"/>
                </a:quadBezTo>
                <a:quadBezTo>
                  <a:pt y="388" x="7140"/>
                  <a:pt y="444" x="7140"/>
                </a:quadBezTo>
                <a:lnTo>
                  <a:pt y="715" x="7140"/>
                </a:lnTo>
                <a:lnTo>
                  <a:pt y="715" x="7052"/>
                </a:lnTo>
                <a:close/>
                <a:moveTo>
                  <a:pt y="101" x="7386"/>
                </a:moveTo>
                <a:lnTo>
                  <a:pt y="0" x="7386"/>
                </a:lnTo>
                <a:lnTo>
                  <a:pt y="0" x="7474"/>
                </a:lnTo>
                <a:lnTo>
                  <a:pt y="101" x="7474"/>
                </a:lnTo>
                <a:lnTo>
                  <a:pt y="101" x="7386"/>
                </a:lnTo>
                <a:close/>
                <a:moveTo>
                  <a:pt y="715" x="7386"/>
                </a:moveTo>
                <a:lnTo>
                  <a:pt y="197" x="7386"/>
                </a:lnTo>
                <a:lnTo>
                  <a:pt y="197" x="7474"/>
                </a:lnTo>
                <a:lnTo>
                  <a:pt y="715" x="7474"/>
                </a:lnTo>
                <a:lnTo>
                  <a:pt y="715" x="7386"/>
                </a:lnTo>
                <a:close/>
                <a:moveTo>
                  <a:pt y="456" x="7575"/>
                </a:moveTo>
                <a:quadBezTo>
                  <a:pt y="312" x="7575"/>
                  <a:pt y="243" x="7655"/>
                </a:quadBezTo>
                <a:quadBezTo>
                  <a:pt y="185" x="7722"/>
                  <a:pt y="185" x="7818"/>
                </a:quadBezTo>
                <a:quadBezTo>
                  <a:pt y="185" x="7925"/>
                  <a:pt y="255" x="7993"/>
                </a:quadBezTo>
                <a:quadBezTo>
                  <a:pt y="325" x="8061"/>
                  <a:pt y="449" x="8061"/>
                </a:quadBezTo>
                <a:quadBezTo>
                  <a:pt y="549" x="8061"/>
                  <a:pt y="606" x="8031"/>
                </a:quadBezTo>
                <a:quadBezTo>
                  <a:pt y="664" x="8001"/>
                  <a:pt y="695" x="7944"/>
                </a:quadBezTo>
                <a:quadBezTo>
                  <a:pt y="727" x="7886"/>
                  <a:pt y="727" x="7818"/>
                </a:quadBezTo>
                <a:quadBezTo>
                  <a:pt y="727" x="7709"/>
                  <a:pt y="657" x="7642"/>
                </a:quadBezTo>
                <a:quadBezTo>
                  <a:pt y="587" x="7575"/>
                  <a:pt y="456" x="7575"/>
                </a:quadBezTo>
                <a:close/>
                <a:moveTo>
                  <a:pt y="456" x="7666"/>
                </a:moveTo>
                <a:quadBezTo>
                  <a:pt y="556" x="7666"/>
                  <a:pt y="605" x="7709"/>
                </a:quadBezTo>
                <a:quadBezTo>
                  <a:pt y="655" x="7752"/>
                  <a:pt y="655" x="7818"/>
                </a:quadBezTo>
                <a:quadBezTo>
                  <a:pt y="655" x="7884"/>
                  <a:pt y="605" x="7927"/>
                </a:quadBezTo>
                <a:quadBezTo>
                  <a:pt y="555" x="7971"/>
                  <a:pt y="453" x="7971"/>
                </a:quadBezTo>
                <a:quadBezTo>
                  <a:pt y="357" x="7971"/>
                  <a:pt y="307" x="7927"/>
                </a:quadBezTo>
                <a:quadBezTo>
                  <a:pt y="258" x="7883"/>
                  <a:pt y="258" x="7818"/>
                </a:quadBezTo>
                <a:quadBezTo>
                  <a:pt y="258" x="7752"/>
                  <a:pt y="307" x="7709"/>
                </a:quadBezTo>
                <a:quadBezTo>
                  <a:pt y="356" x="7666"/>
                  <a:pt y="456" x="7666"/>
                </a:quadBezTo>
                <a:close/>
              </a:path>
            </a:pathLst>
          </a:custGeom>
          <a:solidFill>
            <a:srgbClr val="E69138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5" name="Shape 75"/>
          <p:cNvSpPr/>
          <p:nvPr/>
        </p:nvSpPr>
        <p:spPr>
          <a:xfrm>
            <a:off y="2471737" x="3395425"/>
            <a:ext cy="1914525" cx="23907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6" name="Shape 76"/>
          <p:cNvSpPr/>
          <p:nvPr/>
        </p:nvSpPr>
        <p:spPr>
          <a:xfrm>
            <a:off y="4888100" x="906151"/>
            <a:ext cy="1708974" cx="73316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2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2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4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